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bin" ContentType="application/vnd.openxmlformats-officedocument.oleObject"/>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1.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Lst>
  <p:notesMasterIdLst>
    <p:notesMasterId r:id="rId26"/>
  </p:notesMasterIdLst>
  <p:sldIdLst>
    <p:sldId id="257" r:id="rId11"/>
    <p:sldId id="258" r:id="rId12"/>
    <p:sldId id="256" r:id="rId13"/>
    <p:sldId id="260" r:id="rId14"/>
    <p:sldId id="262" r:id="rId15"/>
    <p:sldId id="261" r:id="rId16"/>
    <p:sldId id="259" r:id="rId17"/>
    <p:sldId id="263" r:id="rId18"/>
    <p:sldId id="264" r:id="rId19"/>
    <p:sldId id="265" r:id="rId20"/>
    <p:sldId id="266" r:id="rId21"/>
    <p:sldId id="267" r:id="rId22"/>
    <p:sldId id="269" r:id="rId23"/>
    <p:sldId id="268" r:id="rId24"/>
    <p:sldId id="27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2914"/>
    <a:srgbClr val="004D86"/>
    <a:srgbClr val="1E705C"/>
    <a:srgbClr val="B48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521" autoAdjust="0"/>
    <p:restoredTop sz="94660"/>
  </p:normalViewPr>
  <p:slideViewPr>
    <p:cSldViewPr>
      <p:cViewPr>
        <p:scale>
          <a:sx n="50" d="100"/>
          <a:sy n="50" d="100"/>
        </p:scale>
        <p:origin x="-1092"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F31FB5-7A13-4601-8A3F-5442460F787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3FF9D079-C52E-4EE9-A3F2-0ED92FE3C7AA}">
      <dgm:prSet phldrT="[Text]"/>
      <dgm:spPr>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bn-BD" b="1" dirty="0" smtClean="0">
              <a:solidFill>
                <a:srgbClr val="C00000"/>
              </a:solidFill>
              <a:latin typeface="NikoshBAN" pitchFamily="2" charset="0"/>
              <a:cs typeface="NikoshBAN" pitchFamily="2" charset="0"/>
            </a:rPr>
            <a:t>জীবন বীমা</a:t>
          </a:r>
          <a:endParaRPr lang="en-US" b="1" dirty="0">
            <a:solidFill>
              <a:srgbClr val="C00000"/>
            </a:solidFill>
            <a:latin typeface="NikoshBAN" pitchFamily="2" charset="0"/>
            <a:cs typeface="NikoshBAN" pitchFamily="2" charset="0"/>
          </a:endParaRPr>
        </a:p>
      </dgm:t>
    </dgm:pt>
    <dgm:pt modelId="{F07A4465-1FCE-471C-A883-E124C5A8F4E9}" type="parTrans" cxnId="{FEE99F70-4134-4CD2-88D9-0D172E456D59}">
      <dgm:prSet/>
      <dgm:spPr/>
      <dgm:t>
        <a:bodyPr/>
        <a:lstStyle/>
        <a:p>
          <a:endParaRPr lang="en-US"/>
        </a:p>
      </dgm:t>
    </dgm:pt>
    <dgm:pt modelId="{E5059853-1709-4174-BCF3-0139F3B4CF5A}" type="sibTrans" cxnId="{FEE99F70-4134-4CD2-88D9-0D172E456D59}">
      <dgm:prSet/>
      <dgm:spPr/>
      <dgm:t>
        <a:bodyPr/>
        <a:lstStyle/>
        <a:p>
          <a:endParaRPr lang="en-US">
            <a:latin typeface="NikoshBAN" pitchFamily="2" charset="0"/>
            <a:cs typeface="NikoshBAN" pitchFamily="2" charset="0"/>
          </a:endParaRPr>
        </a:p>
      </dgm:t>
    </dgm:pt>
    <dgm:pt modelId="{B1FB8791-5A58-4DFA-B7B0-4FF640B38CB3}">
      <dgm:prSet phldrT="[Text]"/>
      <dgm:spPr>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bn-BD" b="1" dirty="0" smtClean="0">
              <a:solidFill>
                <a:srgbClr val="C00000"/>
              </a:solidFill>
              <a:latin typeface="NikoshBAN" pitchFamily="2" charset="0"/>
              <a:cs typeface="NikoshBAN" pitchFamily="2" charset="0"/>
            </a:rPr>
            <a:t>নৌবীমা</a:t>
          </a:r>
          <a:endParaRPr lang="en-US" b="1" dirty="0">
            <a:solidFill>
              <a:srgbClr val="C00000"/>
            </a:solidFill>
            <a:latin typeface="NikoshBAN" pitchFamily="2" charset="0"/>
            <a:cs typeface="NikoshBAN" pitchFamily="2" charset="0"/>
          </a:endParaRPr>
        </a:p>
      </dgm:t>
    </dgm:pt>
    <dgm:pt modelId="{2D40A556-76CA-4B87-9726-980655ECEE97}" type="parTrans" cxnId="{B7418FE8-87B3-485C-B85C-04C01C4887B2}">
      <dgm:prSet/>
      <dgm:spPr/>
      <dgm:t>
        <a:bodyPr/>
        <a:lstStyle/>
        <a:p>
          <a:endParaRPr lang="en-US"/>
        </a:p>
      </dgm:t>
    </dgm:pt>
    <dgm:pt modelId="{F29D43B5-D31A-4222-B77B-46A1B87D9891}" type="sibTrans" cxnId="{B7418FE8-87B3-485C-B85C-04C01C4887B2}">
      <dgm:prSet/>
      <dgm:spPr/>
      <dgm:t>
        <a:bodyPr/>
        <a:lstStyle/>
        <a:p>
          <a:endParaRPr lang="en-US"/>
        </a:p>
      </dgm:t>
    </dgm:pt>
    <dgm:pt modelId="{6515B587-0B58-44D5-9472-9359A1715929}">
      <dgm:prSet phldrT="[Text]"/>
      <dgm:spPr>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bn-BD" b="1" dirty="0" smtClean="0">
              <a:solidFill>
                <a:srgbClr val="C00000"/>
              </a:solidFill>
              <a:latin typeface="NikoshBAN" pitchFamily="2" charset="0"/>
              <a:cs typeface="NikoshBAN" pitchFamily="2" charset="0"/>
            </a:rPr>
            <a:t>অগ্নিবীমা</a:t>
          </a:r>
          <a:endParaRPr lang="en-US" b="1" dirty="0">
            <a:solidFill>
              <a:srgbClr val="C00000"/>
            </a:solidFill>
            <a:latin typeface="NikoshBAN" pitchFamily="2" charset="0"/>
            <a:cs typeface="NikoshBAN" pitchFamily="2" charset="0"/>
          </a:endParaRPr>
        </a:p>
      </dgm:t>
    </dgm:pt>
    <dgm:pt modelId="{5E2BEBB5-CC91-4F08-8200-29390924C0A3}" type="parTrans" cxnId="{58293AE0-CCB2-40B5-AEF7-C5747D8C08A8}">
      <dgm:prSet/>
      <dgm:spPr/>
      <dgm:t>
        <a:bodyPr/>
        <a:lstStyle/>
        <a:p>
          <a:endParaRPr lang="en-US"/>
        </a:p>
      </dgm:t>
    </dgm:pt>
    <dgm:pt modelId="{4217FACE-1328-4376-B6A8-570826E4C57C}" type="sibTrans" cxnId="{58293AE0-CCB2-40B5-AEF7-C5747D8C08A8}">
      <dgm:prSet/>
      <dgm:spPr/>
      <dgm:t>
        <a:bodyPr/>
        <a:lstStyle/>
        <a:p>
          <a:endParaRPr lang="en-US"/>
        </a:p>
      </dgm:t>
    </dgm:pt>
    <dgm:pt modelId="{C602CF57-073A-4764-89AA-577E404597AA}">
      <dgm:prSet phldrT="[Text]"/>
      <dgm:spPr>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bn-BD" b="1" dirty="0" smtClean="0">
              <a:solidFill>
                <a:srgbClr val="C00000"/>
              </a:solidFill>
              <a:latin typeface="NikoshBAN" pitchFamily="2" charset="0"/>
              <a:cs typeface="NikoshBAN" pitchFamily="2" charset="0"/>
            </a:rPr>
            <a:t>দূর্ঘটনা বীমা</a:t>
          </a:r>
          <a:endParaRPr lang="en-US" b="1" dirty="0">
            <a:solidFill>
              <a:srgbClr val="C00000"/>
            </a:solidFill>
            <a:latin typeface="NikoshBAN" pitchFamily="2" charset="0"/>
            <a:cs typeface="NikoshBAN" pitchFamily="2" charset="0"/>
          </a:endParaRPr>
        </a:p>
      </dgm:t>
    </dgm:pt>
    <dgm:pt modelId="{07C31D6D-0806-4C90-9FB6-742B156F5909}" type="parTrans" cxnId="{24A74C9A-EA93-4D76-AF3D-45AFBB3EB374}">
      <dgm:prSet/>
      <dgm:spPr/>
      <dgm:t>
        <a:bodyPr/>
        <a:lstStyle/>
        <a:p>
          <a:endParaRPr lang="en-US"/>
        </a:p>
      </dgm:t>
    </dgm:pt>
    <dgm:pt modelId="{491A7B17-AD15-42CF-A0E5-968E8A999B06}" type="sibTrans" cxnId="{24A74C9A-EA93-4D76-AF3D-45AFBB3EB374}">
      <dgm:prSet/>
      <dgm:spPr/>
      <dgm:t>
        <a:bodyPr/>
        <a:lstStyle/>
        <a:p>
          <a:endParaRPr lang="en-US"/>
        </a:p>
      </dgm:t>
    </dgm:pt>
    <dgm:pt modelId="{8B6B1C8B-B0CA-42E6-A355-AB2496D12E9C}">
      <dgm:prSet phldrT="[Text]"/>
      <dgm:spPr>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bn-BD" b="1" dirty="0" smtClean="0">
              <a:solidFill>
                <a:srgbClr val="C00000"/>
              </a:solidFill>
              <a:latin typeface="NikoshBAN" pitchFamily="2" charset="0"/>
              <a:cs typeface="NikoshBAN" pitchFamily="2" charset="0"/>
            </a:rPr>
            <a:t>চৌর্য বীমা</a:t>
          </a:r>
          <a:endParaRPr lang="en-US" b="1" dirty="0">
            <a:solidFill>
              <a:srgbClr val="C00000"/>
            </a:solidFill>
            <a:latin typeface="NikoshBAN" pitchFamily="2" charset="0"/>
            <a:cs typeface="NikoshBAN" pitchFamily="2" charset="0"/>
          </a:endParaRPr>
        </a:p>
      </dgm:t>
    </dgm:pt>
    <dgm:pt modelId="{5CAC531D-9D22-44A6-8508-1755DA164AD5}" type="parTrans" cxnId="{DCDD6753-B7D3-45A0-8624-7CED252147C8}">
      <dgm:prSet/>
      <dgm:spPr/>
      <dgm:t>
        <a:bodyPr/>
        <a:lstStyle/>
        <a:p>
          <a:endParaRPr lang="en-US"/>
        </a:p>
      </dgm:t>
    </dgm:pt>
    <dgm:pt modelId="{E50BF31E-065E-4830-A099-3C92E2B5E456}" type="sibTrans" cxnId="{DCDD6753-B7D3-45A0-8624-7CED252147C8}">
      <dgm:prSet/>
      <dgm:spPr/>
      <dgm:t>
        <a:bodyPr/>
        <a:lstStyle/>
        <a:p>
          <a:endParaRPr lang="en-US"/>
        </a:p>
      </dgm:t>
    </dgm:pt>
    <dgm:pt modelId="{DDB12909-CFD3-4DD0-9036-1C37E8EF6B84}">
      <dgm:prSet phldrT="[Text]"/>
      <dgm:spPr>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bn-BD" b="1" dirty="0" smtClean="0">
              <a:solidFill>
                <a:srgbClr val="C00000"/>
              </a:solidFill>
              <a:latin typeface="NikoshBAN" pitchFamily="2" charset="0"/>
              <a:cs typeface="NikoshBAN" pitchFamily="2" charset="0"/>
            </a:rPr>
            <a:t>শস্য বীমা</a:t>
          </a:r>
          <a:endParaRPr lang="en-US" b="1" dirty="0">
            <a:solidFill>
              <a:srgbClr val="C00000"/>
            </a:solidFill>
            <a:latin typeface="NikoshBAN" pitchFamily="2" charset="0"/>
            <a:cs typeface="NikoshBAN" pitchFamily="2" charset="0"/>
          </a:endParaRPr>
        </a:p>
      </dgm:t>
    </dgm:pt>
    <dgm:pt modelId="{DF3E2922-7B6F-44CC-AB40-DDCEAD30374E}" type="parTrans" cxnId="{695C04EF-A1E9-4FD2-BA41-26B77077D6AB}">
      <dgm:prSet/>
      <dgm:spPr/>
      <dgm:t>
        <a:bodyPr/>
        <a:lstStyle/>
        <a:p>
          <a:endParaRPr lang="en-US"/>
        </a:p>
      </dgm:t>
    </dgm:pt>
    <dgm:pt modelId="{8C5AC2E7-AE60-4473-9B54-FEC039C46CCB}" type="sibTrans" cxnId="{695C04EF-A1E9-4FD2-BA41-26B77077D6AB}">
      <dgm:prSet/>
      <dgm:spPr/>
      <dgm:t>
        <a:bodyPr/>
        <a:lstStyle/>
        <a:p>
          <a:endParaRPr lang="en-US"/>
        </a:p>
      </dgm:t>
    </dgm:pt>
    <dgm:pt modelId="{951E5487-8FA4-42F3-8D5E-2945AF6BB39B}">
      <dgm:prSet phldrT="[Text]"/>
      <dgm:spPr>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bn-BD" b="1" dirty="0" smtClean="0">
              <a:solidFill>
                <a:srgbClr val="C00000"/>
              </a:solidFill>
              <a:latin typeface="NikoshBAN" pitchFamily="2" charset="0"/>
              <a:cs typeface="NikoshBAN" pitchFamily="2" charset="0"/>
            </a:rPr>
            <a:t>বিশ্বস্ততা বীমা</a:t>
          </a:r>
          <a:endParaRPr lang="en-US" b="1" dirty="0">
            <a:solidFill>
              <a:srgbClr val="C00000"/>
            </a:solidFill>
            <a:latin typeface="NikoshBAN" pitchFamily="2" charset="0"/>
            <a:cs typeface="NikoshBAN" pitchFamily="2" charset="0"/>
          </a:endParaRPr>
        </a:p>
      </dgm:t>
    </dgm:pt>
    <dgm:pt modelId="{A0BBFE7A-444C-43E9-8EA6-B1910A045A7D}" type="parTrans" cxnId="{E0049999-2EB8-4D00-8495-0C5D16E37C35}">
      <dgm:prSet/>
      <dgm:spPr/>
      <dgm:t>
        <a:bodyPr/>
        <a:lstStyle/>
        <a:p>
          <a:endParaRPr lang="en-US"/>
        </a:p>
      </dgm:t>
    </dgm:pt>
    <dgm:pt modelId="{968C191B-FC26-4F7F-AB99-3D74846F6F6E}" type="sibTrans" cxnId="{E0049999-2EB8-4D00-8495-0C5D16E37C35}">
      <dgm:prSet/>
      <dgm:spPr/>
      <dgm:t>
        <a:bodyPr/>
        <a:lstStyle/>
        <a:p>
          <a:endParaRPr lang="en-US"/>
        </a:p>
      </dgm:t>
    </dgm:pt>
    <dgm:pt modelId="{BE5284EF-AC73-4740-BF34-03E35974C60F}">
      <dgm:prSet phldrT="[Text]"/>
      <dgm:spPr>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bn-BD" b="1" dirty="0" smtClean="0">
              <a:solidFill>
                <a:srgbClr val="C00000"/>
              </a:solidFill>
              <a:latin typeface="NikoshBAN" pitchFamily="2" charset="0"/>
              <a:cs typeface="NikoshBAN" pitchFamily="2" charset="0"/>
            </a:rPr>
            <a:t>দাঙ্গা বীমা</a:t>
          </a:r>
          <a:endParaRPr lang="en-US" b="1" dirty="0">
            <a:solidFill>
              <a:srgbClr val="C00000"/>
            </a:solidFill>
            <a:latin typeface="NikoshBAN" pitchFamily="2" charset="0"/>
            <a:cs typeface="NikoshBAN" pitchFamily="2" charset="0"/>
          </a:endParaRPr>
        </a:p>
      </dgm:t>
    </dgm:pt>
    <dgm:pt modelId="{908A2F9B-137F-4164-A1DD-600BA07CF7B2}" type="parTrans" cxnId="{E83B8D2A-C163-42DD-8259-F48547E572BA}">
      <dgm:prSet/>
      <dgm:spPr/>
      <dgm:t>
        <a:bodyPr/>
        <a:lstStyle/>
        <a:p>
          <a:endParaRPr lang="en-US"/>
        </a:p>
      </dgm:t>
    </dgm:pt>
    <dgm:pt modelId="{2C994F04-D463-4508-9AB9-1E30F0508E29}" type="sibTrans" cxnId="{E83B8D2A-C163-42DD-8259-F48547E572BA}">
      <dgm:prSet/>
      <dgm:spPr/>
      <dgm:t>
        <a:bodyPr/>
        <a:lstStyle/>
        <a:p>
          <a:endParaRPr lang="en-US"/>
        </a:p>
      </dgm:t>
    </dgm:pt>
    <dgm:pt modelId="{8CC65150-DF70-4535-AA8C-7F1EA2648A92}">
      <dgm:prSet phldrT="[Text]"/>
      <dgm:spPr>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bn-BD" b="1" dirty="0" smtClean="0">
              <a:solidFill>
                <a:srgbClr val="C00000"/>
              </a:solidFill>
              <a:latin typeface="NikoshBAN" pitchFamily="2" charset="0"/>
              <a:cs typeface="NikoshBAN" pitchFamily="2" charset="0"/>
            </a:rPr>
            <a:t>দায়বীমা</a:t>
          </a:r>
          <a:endParaRPr lang="en-US" b="1" dirty="0">
            <a:solidFill>
              <a:srgbClr val="C00000"/>
            </a:solidFill>
            <a:latin typeface="NikoshBAN" pitchFamily="2" charset="0"/>
            <a:cs typeface="NikoshBAN" pitchFamily="2" charset="0"/>
          </a:endParaRPr>
        </a:p>
      </dgm:t>
    </dgm:pt>
    <dgm:pt modelId="{CAAB4DAE-D6AC-4563-B037-FC2BD5E69BE1}" type="parTrans" cxnId="{3986AF95-ACAF-4FA5-BB75-D99636322CFC}">
      <dgm:prSet/>
      <dgm:spPr/>
      <dgm:t>
        <a:bodyPr/>
        <a:lstStyle/>
        <a:p>
          <a:endParaRPr lang="en-US"/>
        </a:p>
      </dgm:t>
    </dgm:pt>
    <dgm:pt modelId="{16C288E4-BDD7-40A3-9AC7-E67CE03225EB}" type="sibTrans" cxnId="{3986AF95-ACAF-4FA5-BB75-D99636322CFC}">
      <dgm:prSet/>
      <dgm:spPr/>
      <dgm:t>
        <a:bodyPr/>
        <a:lstStyle/>
        <a:p>
          <a:endParaRPr lang="en-US"/>
        </a:p>
      </dgm:t>
    </dgm:pt>
    <dgm:pt modelId="{881CACE2-C383-430B-869C-873C328828CF}">
      <dgm:prSet phldrT="[Text]"/>
      <dgm:spPr>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bn-BD" b="1" dirty="0" smtClean="0">
              <a:solidFill>
                <a:srgbClr val="C00000"/>
              </a:solidFill>
              <a:latin typeface="NikoshBAN" pitchFamily="2" charset="0"/>
              <a:cs typeface="NikoshBAN" pitchFamily="2" charset="0"/>
            </a:rPr>
            <a:t>মোটরগাড়ী বীমা</a:t>
          </a:r>
          <a:endParaRPr lang="en-US" b="1" dirty="0">
            <a:solidFill>
              <a:srgbClr val="C00000"/>
            </a:solidFill>
            <a:latin typeface="NikoshBAN" pitchFamily="2" charset="0"/>
            <a:cs typeface="NikoshBAN" pitchFamily="2" charset="0"/>
          </a:endParaRPr>
        </a:p>
      </dgm:t>
    </dgm:pt>
    <dgm:pt modelId="{DCB088D0-93BA-4048-B0CB-C368E1257F95}" type="parTrans" cxnId="{C50FCA62-9A61-4506-AA09-175A5AAE6E82}">
      <dgm:prSet/>
      <dgm:spPr/>
      <dgm:t>
        <a:bodyPr/>
        <a:lstStyle/>
        <a:p>
          <a:endParaRPr lang="en-US"/>
        </a:p>
      </dgm:t>
    </dgm:pt>
    <dgm:pt modelId="{40478B75-4147-44BB-8AF5-A5FBCD9B3FA5}" type="sibTrans" cxnId="{C50FCA62-9A61-4506-AA09-175A5AAE6E82}">
      <dgm:prSet/>
      <dgm:spPr/>
      <dgm:t>
        <a:bodyPr/>
        <a:lstStyle/>
        <a:p>
          <a:endParaRPr lang="en-US"/>
        </a:p>
      </dgm:t>
    </dgm:pt>
    <dgm:pt modelId="{46C62BA0-4C20-45C7-A202-9BC34F909FF2}" type="pres">
      <dgm:prSet presAssocID="{B9F31FB5-7A13-4601-8A3F-5442460F787B}" presName="Name0" presStyleCnt="0">
        <dgm:presLayoutVars>
          <dgm:dir/>
          <dgm:resizeHandles val="exact"/>
        </dgm:presLayoutVars>
      </dgm:prSet>
      <dgm:spPr/>
      <dgm:t>
        <a:bodyPr/>
        <a:lstStyle/>
        <a:p>
          <a:endParaRPr lang="en-US"/>
        </a:p>
      </dgm:t>
    </dgm:pt>
    <dgm:pt modelId="{8662E628-D73F-4A12-898E-E07ADF613A3F}" type="pres">
      <dgm:prSet presAssocID="{B9F31FB5-7A13-4601-8A3F-5442460F787B}" presName="cycle" presStyleCnt="0"/>
      <dgm:spPr/>
    </dgm:pt>
    <dgm:pt modelId="{4F61F0FA-CF87-45DC-B959-885036EFF950}" type="pres">
      <dgm:prSet presAssocID="{3FF9D079-C52E-4EE9-A3F2-0ED92FE3C7AA}" presName="nodeFirstNode" presStyleLbl="node1" presStyleIdx="0" presStyleCnt="10" custAng="0" custRadScaleRad="97479">
        <dgm:presLayoutVars>
          <dgm:bulletEnabled val="1"/>
        </dgm:presLayoutVars>
      </dgm:prSet>
      <dgm:spPr/>
      <dgm:t>
        <a:bodyPr/>
        <a:lstStyle/>
        <a:p>
          <a:endParaRPr lang="en-US"/>
        </a:p>
      </dgm:t>
    </dgm:pt>
    <dgm:pt modelId="{D8721EC8-0047-456B-8CD4-93984DFD1132}" type="pres">
      <dgm:prSet presAssocID="{E5059853-1709-4174-BCF3-0139F3B4CF5A}" presName="sibTransFirstNode" presStyleLbl="bgShp" presStyleIdx="0" presStyleCnt="1"/>
      <dgm:spPr/>
      <dgm:t>
        <a:bodyPr/>
        <a:lstStyle/>
        <a:p>
          <a:endParaRPr lang="en-US"/>
        </a:p>
      </dgm:t>
    </dgm:pt>
    <dgm:pt modelId="{628A46A8-F91B-4337-B61C-2379FDAC4C64}" type="pres">
      <dgm:prSet presAssocID="{B1FB8791-5A58-4DFA-B7B0-4FF640B38CB3}" presName="nodeFollowingNodes" presStyleLbl="node1" presStyleIdx="1" presStyleCnt="10" custRadScaleRad="96293" custRadScaleInc="16643">
        <dgm:presLayoutVars>
          <dgm:bulletEnabled val="1"/>
        </dgm:presLayoutVars>
      </dgm:prSet>
      <dgm:spPr/>
      <dgm:t>
        <a:bodyPr/>
        <a:lstStyle/>
        <a:p>
          <a:endParaRPr lang="en-US"/>
        </a:p>
      </dgm:t>
    </dgm:pt>
    <dgm:pt modelId="{76841503-F97D-4C94-B1B7-8F062A4C49DE}" type="pres">
      <dgm:prSet presAssocID="{6515B587-0B58-44D5-9472-9359A1715929}" presName="nodeFollowingNodes" presStyleLbl="node1" presStyleIdx="2" presStyleCnt="10" custRadScaleRad="97574" custRadScaleInc="15532">
        <dgm:presLayoutVars>
          <dgm:bulletEnabled val="1"/>
        </dgm:presLayoutVars>
      </dgm:prSet>
      <dgm:spPr/>
      <dgm:t>
        <a:bodyPr/>
        <a:lstStyle/>
        <a:p>
          <a:endParaRPr lang="en-US"/>
        </a:p>
      </dgm:t>
    </dgm:pt>
    <dgm:pt modelId="{907D13EF-84FB-4B29-9349-40125FA41A2F}" type="pres">
      <dgm:prSet presAssocID="{C602CF57-073A-4764-89AA-577E404597AA}" presName="nodeFollowingNodes" presStyleLbl="node1" presStyleIdx="3" presStyleCnt="10">
        <dgm:presLayoutVars>
          <dgm:bulletEnabled val="1"/>
        </dgm:presLayoutVars>
      </dgm:prSet>
      <dgm:spPr/>
      <dgm:t>
        <a:bodyPr/>
        <a:lstStyle/>
        <a:p>
          <a:endParaRPr lang="en-US"/>
        </a:p>
      </dgm:t>
    </dgm:pt>
    <dgm:pt modelId="{F7F7DC47-F132-49D4-887D-108760598817}" type="pres">
      <dgm:prSet presAssocID="{8B6B1C8B-B0CA-42E6-A355-AB2496D12E9C}" presName="nodeFollowingNodes" presStyleLbl="node1" presStyleIdx="4" presStyleCnt="10" custRadScaleRad="96906" custRadScaleInc="-2792">
        <dgm:presLayoutVars>
          <dgm:bulletEnabled val="1"/>
        </dgm:presLayoutVars>
      </dgm:prSet>
      <dgm:spPr/>
      <dgm:t>
        <a:bodyPr/>
        <a:lstStyle/>
        <a:p>
          <a:endParaRPr lang="en-US"/>
        </a:p>
      </dgm:t>
    </dgm:pt>
    <dgm:pt modelId="{7E0CB50F-FCD7-462B-8522-C4E0ACDAD6D2}" type="pres">
      <dgm:prSet presAssocID="{951E5487-8FA4-42F3-8D5E-2945AF6BB39B}" presName="nodeFollowingNodes" presStyleLbl="node1" presStyleIdx="5" presStyleCnt="10">
        <dgm:presLayoutVars>
          <dgm:bulletEnabled val="1"/>
        </dgm:presLayoutVars>
      </dgm:prSet>
      <dgm:spPr/>
      <dgm:t>
        <a:bodyPr/>
        <a:lstStyle/>
        <a:p>
          <a:endParaRPr lang="en-US"/>
        </a:p>
      </dgm:t>
    </dgm:pt>
    <dgm:pt modelId="{AADB78D1-A615-43BA-9123-3B103FCF9CCF}" type="pres">
      <dgm:prSet presAssocID="{BE5284EF-AC73-4740-BF34-03E35974C60F}" presName="nodeFollowingNodes" presStyleLbl="node1" presStyleIdx="6" presStyleCnt="10">
        <dgm:presLayoutVars>
          <dgm:bulletEnabled val="1"/>
        </dgm:presLayoutVars>
      </dgm:prSet>
      <dgm:spPr/>
      <dgm:t>
        <a:bodyPr/>
        <a:lstStyle/>
        <a:p>
          <a:endParaRPr lang="en-US"/>
        </a:p>
      </dgm:t>
    </dgm:pt>
    <dgm:pt modelId="{A8D15941-8356-4006-9853-F8DB7DE1B077}" type="pres">
      <dgm:prSet presAssocID="{8CC65150-DF70-4535-AA8C-7F1EA2648A92}" presName="nodeFollowingNodes" presStyleLbl="node1" presStyleIdx="7" presStyleCnt="10">
        <dgm:presLayoutVars>
          <dgm:bulletEnabled val="1"/>
        </dgm:presLayoutVars>
      </dgm:prSet>
      <dgm:spPr/>
      <dgm:t>
        <a:bodyPr/>
        <a:lstStyle/>
        <a:p>
          <a:endParaRPr lang="en-US"/>
        </a:p>
      </dgm:t>
    </dgm:pt>
    <dgm:pt modelId="{F29D9D47-ACBB-4007-8549-5B9A2BCAEEE6}" type="pres">
      <dgm:prSet presAssocID="{881CACE2-C383-430B-869C-873C328828CF}" presName="nodeFollowingNodes" presStyleLbl="node1" presStyleIdx="8" presStyleCnt="10" custRadScaleRad="97016" custRadScaleInc="-20195">
        <dgm:presLayoutVars>
          <dgm:bulletEnabled val="1"/>
        </dgm:presLayoutVars>
      </dgm:prSet>
      <dgm:spPr/>
      <dgm:t>
        <a:bodyPr/>
        <a:lstStyle/>
        <a:p>
          <a:endParaRPr lang="en-US"/>
        </a:p>
      </dgm:t>
    </dgm:pt>
    <dgm:pt modelId="{BFDD3A68-CB37-4392-A0C3-C37AA5334B52}" type="pres">
      <dgm:prSet presAssocID="{DDB12909-CFD3-4DD0-9036-1C37E8EF6B84}" presName="nodeFollowingNodes" presStyleLbl="node1" presStyleIdx="9" presStyleCnt="10" custRadScaleRad="99882" custRadScaleInc="-23610">
        <dgm:presLayoutVars>
          <dgm:bulletEnabled val="1"/>
        </dgm:presLayoutVars>
      </dgm:prSet>
      <dgm:spPr/>
      <dgm:t>
        <a:bodyPr/>
        <a:lstStyle/>
        <a:p>
          <a:endParaRPr lang="en-US"/>
        </a:p>
      </dgm:t>
    </dgm:pt>
  </dgm:ptLst>
  <dgm:cxnLst>
    <dgm:cxn modelId="{B1E8AE95-6B8D-441D-9B71-82DCCFB4C43B}" type="presOf" srcId="{6515B587-0B58-44D5-9472-9359A1715929}" destId="{76841503-F97D-4C94-B1B7-8F062A4C49DE}" srcOrd="0" destOrd="0" presId="urn:microsoft.com/office/officeart/2005/8/layout/cycle3"/>
    <dgm:cxn modelId="{DCDD6753-B7D3-45A0-8624-7CED252147C8}" srcId="{B9F31FB5-7A13-4601-8A3F-5442460F787B}" destId="{8B6B1C8B-B0CA-42E6-A355-AB2496D12E9C}" srcOrd="4" destOrd="0" parTransId="{5CAC531D-9D22-44A6-8508-1755DA164AD5}" sibTransId="{E50BF31E-065E-4830-A099-3C92E2B5E456}"/>
    <dgm:cxn modelId="{C50FCA62-9A61-4506-AA09-175A5AAE6E82}" srcId="{B9F31FB5-7A13-4601-8A3F-5442460F787B}" destId="{881CACE2-C383-430B-869C-873C328828CF}" srcOrd="8" destOrd="0" parTransId="{DCB088D0-93BA-4048-B0CB-C368E1257F95}" sibTransId="{40478B75-4147-44BB-8AF5-A5FBCD9B3FA5}"/>
    <dgm:cxn modelId="{695C04EF-A1E9-4FD2-BA41-26B77077D6AB}" srcId="{B9F31FB5-7A13-4601-8A3F-5442460F787B}" destId="{DDB12909-CFD3-4DD0-9036-1C37E8EF6B84}" srcOrd="9" destOrd="0" parTransId="{DF3E2922-7B6F-44CC-AB40-DDCEAD30374E}" sibTransId="{8C5AC2E7-AE60-4473-9B54-FEC039C46CCB}"/>
    <dgm:cxn modelId="{E0049999-2EB8-4D00-8495-0C5D16E37C35}" srcId="{B9F31FB5-7A13-4601-8A3F-5442460F787B}" destId="{951E5487-8FA4-42F3-8D5E-2945AF6BB39B}" srcOrd="5" destOrd="0" parTransId="{A0BBFE7A-444C-43E9-8EA6-B1910A045A7D}" sibTransId="{968C191B-FC26-4F7F-AB99-3D74846F6F6E}"/>
    <dgm:cxn modelId="{3986AF95-ACAF-4FA5-BB75-D99636322CFC}" srcId="{B9F31FB5-7A13-4601-8A3F-5442460F787B}" destId="{8CC65150-DF70-4535-AA8C-7F1EA2648A92}" srcOrd="7" destOrd="0" parTransId="{CAAB4DAE-D6AC-4563-B037-FC2BD5E69BE1}" sibTransId="{16C288E4-BDD7-40A3-9AC7-E67CE03225EB}"/>
    <dgm:cxn modelId="{BFEE4E39-C210-455B-940F-BDEADD267861}" type="presOf" srcId="{3FF9D079-C52E-4EE9-A3F2-0ED92FE3C7AA}" destId="{4F61F0FA-CF87-45DC-B959-885036EFF950}" srcOrd="0" destOrd="0" presId="urn:microsoft.com/office/officeart/2005/8/layout/cycle3"/>
    <dgm:cxn modelId="{8A286FCC-88A2-4840-B2CC-78B0F46EBA0F}" type="presOf" srcId="{8B6B1C8B-B0CA-42E6-A355-AB2496D12E9C}" destId="{F7F7DC47-F132-49D4-887D-108760598817}" srcOrd="0" destOrd="0" presId="urn:microsoft.com/office/officeart/2005/8/layout/cycle3"/>
    <dgm:cxn modelId="{B7418FE8-87B3-485C-B85C-04C01C4887B2}" srcId="{B9F31FB5-7A13-4601-8A3F-5442460F787B}" destId="{B1FB8791-5A58-4DFA-B7B0-4FF640B38CB3}" srcOrd="1" destOrd="0" parTransId="{2D40A556-76CA-4B87-9726-980655ECEE97}" sibTransId="{F29D43B5-D31A-4222-B77B-46A1B87D9891}"/>
    <dgm:cxn modelId="{AC20F020-D134-4B40-A5A5-31DA84FDC202}" type="presOf" srcId="{C602CF57-073A-4764-89AA-577E404597AA}" destId="{907D13EF-84FB-4B29-9349-40125FA41A2F}" srcOrd="0" destOrd="0" presId="urn:microsoft.com/office/officeart/2005/8/layout/cycle3"/>
    <dgm:cxn modelId="{EA4EF012-F5F2-4024-ACD0-77E17BB80BE6}" type="presOf" srcId="{881CACE2-C383-430B-869C-873C328828CF}" destId="{F29D9D47-ACBB-4007-8549-5B9A2BCAEEE6}" srcOrd="0" destOrd="0" presId="urn:microsoft.com/office/officeart/2005/8/layout/cycle3"/>
    <dgm:cxn modelId="{24A74C9A-EA93-4D76-AF3D-45AFBB3EB374}" srcId="{B9F31FB5-7A13-4601-8A3F-5442460F787B}" destId="{C602CF57-073A-4764-89AA-577E404597AA}" srcOrd="3" destOrd="0" parTransId="{07C31D6D-0806-4C90-9FB6-742B156F5909}" sibTransId="{491A7B17-AD15-42CF-A0E5-968E8A999B06}"/>
    <dgm:cxn modelId="{BBC692AB-8525-4F87-8984-AF4E564ED0E8}" type="presOf" srcId="{B9F31FB5-7A13-4601-8A3F-5442460F787B}" destId="{46C62BA0-4C20-45C7-A202-9BC34F909FF2}" srcOrd="0" destOrd="0" presId="urn:microsoft.com/office/officeart/2005/8/layout/cycle3"/>
    <dgm:cxn modelId="{5B2A993A-D836-474E-8433-0FEEF462905E}" type="presOf" srcId="{DDB12909-CFD3-4DD0-9036-1C37E8EF6B84}" destId="{BFDD3A68-CB37-4392-A0C3-C37AA5334B52}" srcOrd="0" destOrd="0" presId="urn:microsoft.com/office/officeart/2005/8/layout/cycle3"/>
    <dgm:cxn modelId="{DE7020FB-5477-4970-8904-AA9CD87F359C}" type="presOf" srcId="{BE5284EF-AC73-4740-BF34-03E35974C60F}" destId="{AADB78D1-A615-43BA-9123-3B103FCF9CCF}" srcOrd="0" destOrd="0" presId="urn:microsoft.com/office/officeart/2005/8/layout/cycle3"/>
    <dgm:cxn modelId="{7D05DBB6-6021-4568-86A9-027AFDEEC5A2}" type="presOf" srcId="{E5059853-1709-4174-BCF3-0139F3B4CF5A}" destId="{D8721EC8-0047-456B-8CD4-93984DFD1132}" srcOrd="0" destOrd="0" presId="urn:microsoft.com/office/officeart/2005/8/layout/cycle3"/>
    <dgm:cxn modelId="{88C12529-2698-46D6-BC22-116607BFAF81}" type="presOf" srcId="{951E5487-8FA4-42F3-8D5E-2945AF6BB39B}" destId="{7E0CB50F-FCD7-462B-8522-C4E0ACDAD6D2}" srcOrd="0" destOrd="0" presId="urn:microsoft.com/office/officeart/2005/8/layout/cycle3"/>
    <dgm:cxn modelId="{E83B8D2A-C163-42DD-8259-F48547E572BA}" srcId="{B9F31FB5-7A13-4601-8A3F-5442460F787B}" destId="{BE5284EF-AC73-4740-BF34-03E35974C60F}" srcOrd="6" destOrd="0" parTransId="{908A2F9B-137F-4164-A1DD-600BA07CF7B2}" sibTransId="{2C994F04-D463-4508-9AB9-1E30F0508E29}"/>
    <dgm:cxn modelId="{E756CA47-FB96-4720-BC0B-34027F180272}" type="presOf" srcId="{8CC65150-DF70-4535-AA8C-7F1EA2648A92}" destId="{A8D15941-8356-4006-9853-F8DB7DE1B077}" srcOrd="0" destOrd="0" presId="urn:microsoft.com/office/officeart/2005/8/layout/cycle3"/>
    <dgm:cxn modelId="{FEE99F70-4134-4CD2-88D9-0D172E456D59}" srcId="{B9F31FB5-7A13-4601-8A3F-5442460F787B}" destId="{3FF9D079-C52E-4EE9-A3F2-0ED92FE3C7AA}" srcOrd="0" destOrd="0" parTransId="{F07A4465-1FCE-471C-A883-E124C5A8F4E9}" sibTransId="{E5059853-1709-4174-BCF3-0139F3B4CF5A}"/>
    <dgm:cxn modelId="{58293AE0-CCB2-40B5-AEF7-C5747D8C08A8}" srcId="{B9F31FB5-7A13-4601-8A3F-5442460F787B}" destId="{6515B587-0B58-44D5-9472-9359A1715929}" srcOrd="2" destOrd="0" parTransId="{5E2BEBB5-CC91-4F08-8200-29390924C0A3}" sibTransId="{4217FACE-1328-4376-B6A8-570826E4C57C}"/>
    <dgm:cxn modelId="{3177A62D-D48E-4D50-A44C-B78C3E810AF3}" type="presOf" srcId="{B1FB8791-5A58-4DFA-B7B0-4FF640B38CB3}" destId="{628A46A8-F91B-4337-B61C-2379FDAC4C64}" srcOrd="0" destOrd="0" presId="urn:microsoft.com/office/officeart/2005/8/layout/cycle3"/>
    <dgm:cxn modelId="{FEE36263-ED7E-4C04-B279-E1791A3825F8}" type="presParOf" srcId="{46C62BA0-4C20-45C7-A202-9BC34F909FF2}" destId="{8662E628-D73F-4A12-898E-E07ADF613A3F}" srcOrd="0" destOrd="0" presId="urn:microsoft.com/office/officeart/2005/8/layout/cycle3"/>
    <dgm:cxn modelId="{CB173401-AF91-47C4-B70B-1551848720A0}" type="presParOf" srcId="{8662E628-D73F-4A12-898E-E07ADF613A3F}" destId="{4F61F0FA-CF87-45DC-B959-885036EFF950}" srcOrd="0" destOrd="0" presId="urn:microsoft.com/office/officeart/2005/8/layout/cycle3"/>
    <dgm:cxn modelId="{C460411C-775F-4DE6-9A06-016DC28E02A6}" type="presParOf" srcId="{8662E628-D73F-4A12-898E-E07ADF613A3F}" destId="{D8721EC8-0047-456B-8CD4-93984DFD1132}" srcOrd="1" destOrd="0" presId="urn:microsoft.com/office/officeart/2005/8/layout/cycle3"/>
    <dgm:cxn modelId="{5E367C10-1AA4-4D7C-83B4-8ECADB21D2A2}" type="presParOf" srcId="{8662E628-D73F-4A12-898E-E07ADF613A3F}" destId="{628A46A8-F91B-4337-B61C-2379FDAC4C64}" srcOrd="2" destOrd="0" presId="urn:microsoft.com/office/officeart/2005/8/layout/cycle3"/>
    <dgm:cxn modelId="{0AD7535F-0CBA-487D-BCE2-5CBF294FF83A}" type="presParOf" srcId="{8662E628-D73F-4A12-898E-E07ADF613A3F}" destId="{76841503-F97D-4C94-B1B7-8F062A4C49DE}" srcOrd="3" destOrd="0" presId="urn:microsoft.com/office/officeart/2005/8/layout/cycle3"/>
    <dgm:cxn modelId="{538FC35A-BE7B-4098-B734-34B8A1F9A394}" type="presParOf" srcId="{8662E628-D73F-4A12-898E-E07ADF613A3F}" destId="{907D13EF-84FB-4B29-9349-40125FA41A2F}" srcOrd="4" destOrd="0" presId="urn:microsoft.com/office/officeart/2005/8/layout/cycle3"/>
    <dgm:cxn modelId="{1B4D6FD4-98D8-4A79-A7C6-565FFD18574D}" type="presParOf" srcId="{8662E628-D73F-4A12-898E-E07ADF613A3F}" destId="{F7F7DC47-F132-49D4-887D-108760598817}" srcOrd="5" destOrd="0" presId="urn:microsoft.com/office/officeart/2005/8/layout/cycle3"/>
    <dgm:cxn modelId="{8049FD8B-DA2D-4CA8-9D52-C1E6957FF533}" type="presParOf" srcId="{8662E628-D73F-4A12-898E-E07ADF613A3F}" destId="{7E0CB50F-FCD7-462B-8522-C4E0ACDAD6D2}" srcOrd="6" destOrd="0" presId="urn:microsoft.com/office/officeart/2005/8/layout/cycle3"/>
    <dgm:cxn modelId="{5FC2B3D6-A62E-446F-9330-855B14863573}" type="presParOf" srcId="{8662E628-D73F-4A12-898E-E07ADF613A3F}" destId="{AADB78D1-A615-43BA-9123-3B103FCF9CCF}" srcOrd="7" destOrd="0" presId="urn:microsoft.com/office/officeart/2005/8/layout/cycle3"/>
    <dgm:cxn modelId="{AC3A7504-C7DE-4BF5-B7E7-C33EB690AAEE}" type="presParOf" srcId="{8662E628-D73F-4A12-898E-E07ADF613A3F}" destId="{A8D15941-8356-4006-9853-F8DB7DE1B077}" srcOrd="8" destOrd="0" presId="urn:microsoft.com/office/officeart/2005/8/layout/cycle3"/>
    <dgm:cxn modelId="{DF99D210-8C49-4273-9EF3-A3D94F9A104F}" type="presParOf" srcId="{8662E628-D73F-4A12-898E-E07ADF613A3F}" destId="{F29D9D47-ACBB-4007-8549-5B9A2BCAEEE6}" srcOrd="9" destOrd="0" presId="urn:microsoft.com/office/officeart/2005/8/layout/cycle3"/>
    <dgm:cxn modelId="{77BC5910-1CD6-430F-A449-39E85111E895}" type="presParOf" srcId="{8662E628-D73F-4A12-898E-E07ADF613A3F}" destId="{BFDD3A68-CB37-4392-A0C3-C37AA5334B52}" srcOrd="10" destOrd="0" presId="urn:microsoft.com/office/officeart/2005/8/layout/cycle3"/>
  </dgm:cxnLst>
  <dgm:bg/>
  <dgm:whole/>
</dgm:dataModel>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12E3D9-876E-450D-A11F-8838761E6AE7}" type="datetimeFigureOut">
              <a:rPr lang="en-US" smtClean="0"/>
              <a:pPr/>
              <a:t>5/30/2013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1BAA65-046A-45E4-9ED4-2CEE51CBEDC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2/22/2011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2/22/2011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r>
              <a:rPr lang="en-US" smtClean="0"/>
              <a:t>2/22/2011</a:t>
            </a:r>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smtClean="0"/>
              <a:t>2/22/2011</a:t>
            </a:r>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r>
              <a:rPr lang="en-US" smtClean="0"/>
              <a:t>2/22/2011</a:t>
            </a:r>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dissolve/>
    <p:sndAc>
      <p:stSnd>
        <p:snd r:embed="rId1" name="chimes.wav" builtIn="1"/>
      </p:stSnd>
    </p:sndAc>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r>
              <a:rPr lang="en-US" smtClean="0"/>
              <a:t>2/22/2011</a:t>
            </a:r>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r>
              <a:rPr lang="en-US" smtClean="0"/>
              <a:t>2/22/2011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dissolve/>
    <p:sndAc>
      <p:stSnd>
        <p:snd r:embed="rId1" name="chimes.wav" builtIn="1"/>
      </p:stSnd>
    </p:sndAc>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smtClean="0"/>
              <a:t>2/22/2011</a:t>
            </a:r>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2/22/2011</a:t>
            </a:r>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smtClean="0"/>
              <a:t>2/22/2011</a:t>
            </a:r>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r>
              <a:rPr lang="en-US" smtClean="0"/>
              <a:t>2/22/2011</a:t>
            </a:r>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med">
    <p:dissolve/>
    <p:sndAc>
      <p:stSnd>
        <p:snd r:embed="rId1" name="chimes.wav" builtIn="1"/>
      </p:stSnd>
    </p:sndAc>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2/22/2011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2/22/2011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2/22/2011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US" smtClean="0"/>
              <a:t>2/22/2011</a:t>
            </a:r>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dissolve/>
    <p:sndAc>
      <p:stSnd>
        <p:snd r:embed="rId1" name="chimes.wav" builtIn="1"/>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2/22/2011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2/22/2011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dissolve/>
    <p:sndAc>
      <p:stSnd>
        <p:snd r:embed="rId1" name="chimes.wav" builtIn="1"/>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2/22/2011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2/22/2011</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2/22/2011</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2/22/2011</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2/22/2011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2/22/2011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2/22/2011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dissolve/>
    <p:sndAc>
      <p:stSnd>
        <p:snd r:embed="rId1" name="chimes.wav" builtIn="1"/>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2/22/2011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2/22/2011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r>
              <a:rPr lang="en-US" smtClean="0"/>
              <a:t>2/22/2011</a:t>
            </a:r>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dissolve/>
    <p:sndAc>
      <p:stSnd>
        <p:snd r:embed="rId1" name="chimes.wav" builtIn="1"/>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2/22/2011</a:t>
            </a:r>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r>
              <a:rPr lang="en-US" smtClean="0"/>
              <a:t>2/22/2011</a:t>
            </a:r>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dissolve/>
    <p:sndAc>
      <p:stSnd>
        <p:snd r:embed="rId1" name="chimes.wav" builtIn="1"/>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2/22/2011</a:t>
            </a:r>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t>2/22/2011</a:t>
            </a:r>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t>2/22/2011</a:t>
            </a:r>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r>
              <a:rPr lang="en-US" smtClean="0"/>
              <a:t>2/22/2011</a:t>
            </a:r>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2/22/2011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2/22/2011</a:t>
            </a:r>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r>
              <a:rPr lang="en-US" smtClean="0"/>
              <a:t>2/22/2011</a:t>
            </a:r>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spd="med">
    <p:dissolve/>
    <p:sndAc>
      <p:stSnd>
        <p:snd r:embed="rId1" name="chimes.wav" builtIn="1"/>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2/22/2011</a:t>
            </a:r>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r>
              <a:rPr lang="en-US" smtClean="0"/>
              <a:t>2/22/2011</a:t>
            </a:r>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r>
              <a:rPr lang="en-US" smtClean="0"/>
              <a:t>2/22/2011</a:t>
            </a: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2/22/2011</a:t>
            </a:r>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med">
    <p:dissolve/>
    <p:sndAc>
      <p:stSnd>
        <p:snd r:embed="rId1" name="chimes.wav" builtIn="1"/>
      </p:stSnd>
    </p:sndAc>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r>
              <a:rPr lang="en-US" smtClean="0"/>
              <a:t>2/22/2011</a:t>
            </a:r>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dissolve/>
    <p:sndAc>
      <p:stSnd>
        <p:snd r:embed="rId1" name="chimes.wav" builtIn="1"/>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2/22/2011</a:t>
            </a:r>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dissolve/>
    <p:sndAc>
      <p:stSnd>
        <p:snd r:embed="rId1" name="chimes.wav" builtIn="1"/>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t>2/22/2011</a:t>
            </a:r>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dissolve/>
    <p:sndAc>
      <p:stSnd>
        <p:snd r:embed="rId1" name="chimes.wav" builtIn="1"/>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r>
              <a:rPr lang="en-US" smtClean="0"/>
              <a:t>2/22/2011</a:t>
            </a:r>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dissolve/>
    <p:sndAc>
      <p:stSnd>
        <p:snd r:embed="rId1" name="chimes.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2/22/2011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en-US" smtClean="0"/>
              <a:t>2/22/2011</a:t>
            </a:r>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r>
              <a:rPr lang="en-US" smtClean="0"/>
              <a:t>2/22/2011</a:t>
            </a:r>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dissolve/>
    <p:sndAc>
      <p:stSnd>
        <p:snd r:embed="rId1" name="chimes.wav" builtIn="1"/>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smtClean="0"/>
              <a:t>2/22/2011</a:t>
            </a: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dissolve/>
    <p:sndAc>
      <p:stSnd>
        <p:snd r:embed="rId1" name="chimes.wav" builtIn="1"/>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2/22/2011</a:t>
            </a:r>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2/22/2011</a:t>
            </a:r>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en-US" smtClean="0"/>
              <a:t>2/22/2011</a:t>
            </a:r>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med">
    <p:dissolve/>
    <p:sndAc>
      <p:stSnd>
        <p:snd r:embed="rId1" name="chimes.wav" builtIn="1"/>
      </p:st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2/22/2011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2/22/2011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dissolve/>
    <p:sndAc>
      <p:stSnd>
        <p:snd r:embed="rId1" name="chimes.wav" builtIn="1"/>
      </p:st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2/22/2011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2/22/2011</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2/22/2011</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2/22/2011</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2/22/2011</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2/22/2011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2/22/2011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2/22/2011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2/22/2011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r>
              <a:rPr lang="en-US" smtClean="0"/>
              <a:t>2/22/2011</a:t>
            </a:r>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r>
              <a:rPr lang="en-US" smtClean="0"/>
              <a:t>2/22/2011</a:t>
            </a:r>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r>
              <a:rPr lang="en-US" smtClean="0"/>
              <a:t>2/22/2011</a:t>
            </a:r>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spd="med">
    <p:dissolve/>
    <p:sndAc>
      <p:stSnd>
        <p:snd r:embed="rId1" name="chimes.wav" builtIn="1"/>
      </p:stSnd>
    </p:sndAc>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r>
              <a:rPr lang="en-US" smtClean="0"/>
              <a:t>2/22/2011</a:t>
            </a:r>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2/22/2011</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r>
              <a:rPr lang="en-US" smtClean="0"/>
              <a:t>2/22/2011</a:t>
            </a:r>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dissolve/>
    <p:sndAc>
      <p:stSnd>
        <p:snd r:embed="rId1" name="chimes.wav" builtIn="1"/>
      </p:stSnd>
    </p:sndAc>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2/22/2011</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r>
              <a:rPr lang="en-US" smtClean="0"/>
              <a:t>2/22/2011</a:t>
            </a:r>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r>
              <a:rPr lang="en-US" smtClean="0"/>
              <a:t>2/22/2011</a:t>
            </a:r>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dissolve/>
    <p:sndAc>
      <p:stSnd>
        <p:snd r:embed="rId1" name="chimes.wav" builtIn="1"/>
      </p:stSnd>
    </p:sndAc>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r>
              <a:rPr lang="en-US" smtClean="0"/>
              <a:t>2/22/2011</a:t>
            </a:r>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dissolve/>
    <p:sndAc>
      <p:stSnd>
        <p:snd r:embed="rId1" name="chimes.wav" builtIn="1"/>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2/22/2011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2/22/2011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r>
              <a:rPr lang="en-US" smtClean="0"/>
              <a:t>2/22/2011</a:t>
            </a:r>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dissolve/>
    <p:sndAc>
      <p:stSnd>
        <p:snd r:embed="rId1" name="chimes.wav" builtIn="1"/>
      </p:stSnd>
    </p:sndAc>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r>
              <a:rPr lang="en-US" smtClean="0"/>
              <a:t>2/22/2011</a:t>
            </a:r>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spd="med">
    <p:dissolve/>
    <p:sndAc>
      <p:stSnd>
        <p:snd r:embed="rId1" name="chimes.wav" builtIn="1"/>
      </p:stSnd>
    </p:sndAc>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r>
              <a:rPr lang="en-US" smtClean="0"/>
              <a:t>2/22/2011</a:t>
            </a:r>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dissolve/>
    <p:sndAc>
      <p:stSnd>
        <p:snd r:embed="rId1" name="chimes.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2/22/2011</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2/22/2011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dissolve/>
    <p:sndAc>
      <p:stSnd>
        <p:snd r:embed="rId1" name="chimes.wav" builtIn="1"/>
      </p:stSnd>
    </p:sndAc>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r>
              <a:rPr lang="en-US" smtClean="0"/>
              <a:t>2/22/2011</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med">
    <p:dissolve/>
    <p:sndAc>
      <p:stSnd>
        <p:snd r:embed="rId1" name="chimes.wav" builtIn="1"/>
      </p:stSnd>
    </p:sndAc>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r>
              <a:rPr lang="en-US" smtClean="0"/>
              <a:t>2/22/2011</a:t>
            </a:r>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spd="med">
    <p:dissolve/>
    <p:sndAc>
      <p:stSnd>
        <p:snd r:embed="rId1" name="chimes.wav" builtIn="1"/>
      </p:stSnd>
    </p:sndAc>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2/22/2011</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r>
              <a:rPr lang="en-US" smtClean="0"/>
              <a:t>2/22/2011</a:t>
            </a:r>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spd="med">
    <p:dissolve/>
    <p:sndAc>
      <p:stSnd>
        <p:snd r:embed="rId1" name="chimes.wav" builtIn="1"/>
      </p:stSnd>
    </p:sndAc>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r>
              <a:rPr lang="en-US" smtClean="0"/>
              <a:t>2/22/2011</a:t>
            </a:r>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spd="med">
    <p:dissolve/>
    <p:sndAc>
      <p:stSnd>
        <p:snd r:embed="rId1" name="chimes.wav" builtIn="1"/>
      </p:stSnd>
    </p:sndAc>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2/22/2011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2/22/2011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r>
              <a:rPr lang="en-US" smtClean="0"/>
              <a:t>2/22/2011</a:t>
            </a:r>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ransition spd="med">
    <p:dissolve/>
    <p:sndAc>
      <p:stSnd>
        <p:snd r:embed="rId1" name="chimes.wav" builtIn="1"/>
      </p:stSnd>
    </p:sndAc>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r>
              <a:rPr lang="en-US" smtClean="0"/>
              <a:t>2/22/2011</a:t>
            </a:r>
            <a:endParaRPr lang="en-US"/>
          </a:p>
        </p:txBody>
      </p:sp>
      <p:sp>
        <p:nvSpPr>
          <p:cNvPr id="15" name="Slide Number Placeholder 14"/>
          <p:cNvSpPr>
            <a:spLocks noGrp="1"/>
          </p:cNvSpPr>
          <p:nvPr>
            <p:ph type="sldNum" sz="quarter" idx="15"/>
          </p:nvPr>
        </p:nvSpPr>
        <p:spPr/>
        <p:txBody>
          <a:bodyPr/>
          <a:lstStyle>
            <a:lvl1pPr algn="ctr">
              <a:defRPr/>
            </a:lvl1pPr>
          </a:lstStyle>
          <a:p>
            <a:fld id="{B6F15528-21DE-4FAA-801E-634DDDAF4B2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spd="med">
    <p:dissolve/>
    <p:sndAc>
      <p:stSnd>
        <p:snd r:embed="rId1" name="chimes.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2/22/2011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2/22/2011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dissolve/>
    <p:sndAc>
      <p:stSnd>
        <p:snd r:embed="rId1" name="chimes.wav" builtIn="1"/>
      </p:stSnd>
    </p:sndAc>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2/22/2011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dissolve/>
    <p:sndAc>
      <p:stSnd>
        <p:snd r:embed="rId1" name="chimes.wav" builtIn="1"/>
      </p:stSnd>
    </p:sndAc>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r>
              <a:rPr lang="en-US" smtClean="0"/>
              <a:t>2/22/2011</a:t>
            </a:r>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dissolve/>
    <p:sndAc>
      <p:stSnd>
        <p:snd r:embed="rId1" name="chimes.wav" builtIn="1"/>
      </p:stSnd>
    </p:sndAc>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2/22/2011</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spd="med">
    <p:dissolve/>
    <p:sndAc>
      <p:stSnd>
        <p:snd r:embed="rId1" name="chimes.wav" builtIn="1"/>
      </p:stSnd>
    </p:sndAc>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2/22/2011</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r>
              <a:rPr lang="en-US" smtClean="0"/>
              <a:t>2/22/2011</a:t>
            </a:r>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transition spd="med">
    <p:dissolve/>
    <p:sndAc>
      <p:stSnd>
        <p:snd r:embed="rId1" name="chimes.wav" builtIn="1"/>
      </p:stSnd>
    </p:sndAc>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r>
              <a:rPr lang="en-US" smtClean="0"/>
              <a:t>2/22/2011</a:t>
            </a:r>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spd="med">
    <p:dissolve/>
    <p:sndAc>
      <p:stSnd>
        <p:snd r:embed="rId1" name="chimes.wav" builtIn="1"/>
      </p:stSnd>
    </p:sndAc>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2/22/2011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2/22/2011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r>
              <a:rPr lang="en-US" smtClean="0"/>
              <a:t>2/22/2011</a:t>
            </a:r>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2/22/2011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2/22/2011</a:t>
            </a:r>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r>
              <a:rPr lang="en-US" smtClean="0"/>
              <a:t>2/22/2011</a:t>
            </a:r>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2/22/2011</a:t>
            </a:r>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t>2/22/2011</a:t>
            </a:r>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t>2/22/2011</a:t>
            </a:r>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r>
              <a:rPr lang="en-US" smtClean="0"/>
              <a:t>2/22/2011</a:t>
            </a:r>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2/22/2011</a:t>
            </a:r>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2/22/2011</a:t>
            </a:r>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transition spd="med">
    <p:dissolve/>
    <p:sndAc>
      <p:stSnd>
        <p:snd r:embed="rId1" name="chimes.wav" builtIn="1"/>
      </p:stSnd>
    </p:sndAc>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2/22/2011</a:t>
            </a:r>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2/22/2011</a:t>
            </a:r>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med">
    <p:dissolve/>
    <p:sndAc>
      <p:stSnd>
        <p:snd r:embed="rId1" name="chimes.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audio" Target="../media/audio1.wav"/><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audio" Target="../media/audio1.wav"/><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audio" Target="../media/audio1.wav"/><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audio" Target="../media/audio1.wav"/><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audio" Target="../media/audio1.wav"/><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audio" Target="../media/audio1.wav"/><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audio" Target="../media/audio1.wav"/><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audio" Target="../media/audio1.wav"/><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2/22/2011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dissolve/>
    <p:sndAc>
      <p:stSnd>
        <p:snd r:embed="rId13" name="chimes.wav" builtIn="1"/>
      </p:stSnd>
    </p:sndAc>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r>
              <a:rPr lang="en-US" smtClean="0"/>
              <a:t>2/22/2011</a:t>
            </a: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med">
    <p:dissolve/>
    <p:sndAc>
      <p:stSnd>
        <p:snd r:embed="rId13" name="chimes.wav" builtIn="1"/>
      </p:stSnd>
    </p:sndAc>
  </p:transition>
  <p:hf sldNum="0"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2/22/2011</a:t>
            </a: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dissolve/>
    <p:sndAc>
      <p:stSnd>
        <p:snd r:embed="rId13" name="chimes.wav" builtIn="1"/>
      </p:stSnd>
    </p:sndAc>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r>
              <a:rPr lang="en-US" smtClean="0"/>
              <a:t>2/22/2011</a:t>
            </a:r>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dissolve/>
    <p:sndAc>
      <p:stSnd>
        <p:snd r:embed="rId13" name="chimes.wav" builtIn="1"/>
      </p:stSnd>
    </p:sndAc>
  </p:transition>
  <p:hf sldNum="0"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en-US" smtClean="0"/>
              <a:t>2/22/2011</a:t>
            </a: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dissolve/>
    <p:sndAc>
      <p:stSnd>
        <p:snd r:embed="rId13" name="chimes.wav" builtIn="1"/>
      </p:stSnd>
    </p:sndAc>
  </p:transition>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r>
              <a:rPr lang="en-US" smtClean="0"/>
              <a:t>2/22/2011</a:t>
            </a: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dissolve/>
    <p:sndAc>
      <p:stSnd>
        <p:snd r:embed="rId13" name="chimes.wav" builtIn="1"/>
      </p:stSnd>
    </p:sndAc>
  </p:transition>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r>
              <a:rPr lang="en-US" smtClean="0"/>
              <a:t>2/22/2011</a:t>
            </a:r>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dissolve/>
    <p:sndAc>
      <p:stSnd>
        <p:snd r:embed="rId13" name="chimes.wav" builtIn="1"/>
      </p:stSnd>
    </p:sndAc>
  </p:transition>
  <p:hf sldNum="0" hdr="0" ft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r>
              <a:rPr lang="en-US" smtClean="0"/>
              <a:t>2/22/2011</a:t>
            </a:r>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dissolve/>
    <p:sndAc>
      <p:stSnd>
        <p:snd r:embed="rId13" name="chimes.wav" builtIn="1"/>
      </p:stSnd>
    </p:sndAc>
  </p:transition>
  <p:hf sldNum="0"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r>
              <a:rPr lang="en-US" smtClean="0"/>
              <a:t>2/22/2011</a:t>
            </a:r>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dissolve/>
    <p:sndAc>
      <p:stSnd>
        <p:snd r:embed="rId13" name="chimes.wav" builtIn="1"/>
      </p:stSnd>
    </p:sndAc>
  </p:transition>
  <p:hf sldNum="0"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r>
              <a:rPr lang="en-US" smtClean="0"/>
              <a:t>2/22/2011</a:t>
            </a:r>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dissolve/>
    <p:sndAc>
      <p:stSnd>
        <p:snd r:embed="rId13" name="chimes.wav" builtIn="1"/>
      </p:stSnd>
    </p:sndAc>
  </p:transition>
  <p:hf sldNum="0"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audio" Target="../media/audio1.wav"/><Relationship Id="rId1" Type="http://schemas.openxmlformats.org/officeDocument/2006/relationships/slideLayout" Target="../slideLayouts/slideLayout8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273050"/>
            <a:ext cx="3008313" cy="793750"/>
          </a:xfrm>
        </p:spPr>
        <p:txBody>
          <a:bodyPr/>
          <a:lstStyle/>
          <a:p>
            <a:pPr algn="ctr">
              <a:defRPr/>
            </a:pPr>
            <a:r>
              <a:rPr lang="bn-BD" sz="4400" u="wavyDbl" dirty="0" smtClean="0">
                <a:solidFill>
                  <a:srgbClr val="0000FF"/>
                </a:solidFill>
                <a:latin typeface="NikoshBAN" pitchFamily="2" charset="0"/>
                <a:cs typeface="NikoshBAN" pitchFamily="2" charset="0"/>
              </a:rPr>
              <a:t>পরিচিতি</a:t>
            </a:r>
            <a:endParaRPr lang="en-US" sz="4400" u="wavyDbl" dirty="0" smtClean="0">
              <a:solidFill>
                <a:srgbClr val="0000FF"/>
              </a:solidFill>
              <a:latin typeface="NikoshBAN" pitchFamily="2" charset="0"/>
              <a:cs typeface="NikoshBAN" pitchFamily="2" charset="0"/>
            </a:endParaRPr>
          </a:p>
        </p:txBody>
      </p:sp>
      <p:sp>
        <p:nvSpPr>
          <p:cNvPr id="4" name="Text Placeholder 3"/>
          <p:cNvSpPr>
            <a:spLocks noGrp="1"/>
          </p:cNvSpPr>
          <p:nvPr>
            <p:ph type="body" idx="2"/>
          </p:nvPr>
        </p:nvSpPr>
        <p:spPr>
          <a:xfrm>
            <a:off x="304800" y="1143000"/>
            <a:ext cx="3810000" cy="4983163"/>
          </a:xfrm>
        </p:spPr>
        <p:txBody>
          <a:bodyPr>
            <a:noAutofit/>
          </a:bodyPr>
          <a:lstStyle/>
          <a:p>
            <a:pPr>
              <a:defRPr/>
            </a:pPr>
            <a:r>
              <a:rPr lang="bn-IN" sz="4800" b="1"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উ‍ৎপল বিশ্বাস</a:t>
            </a:r>
            <a:r>
              <a:rPr lang="en-US" sz="4800" b="1"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en-US" sz="4000" dirty="0" smtClean="0">
                <a:solidFill>
                  <a:srgbClr val="0070C0"/>
                </a:solidFill>
                <a:latin typeface="NikoshBAN" pitchFamily="2" charset="0"/>
                <a:cs typeface="NikoshBAN" pitchFamily="2" charset="0"/>
              </a:rPr>
              <a:t/>
            </a:r>
            <a:br>
              <a:rPr lang="en-US" sz="4000" dirty="0" smtClean="0">
                <a:solidFill>
                  <a:srgbClr val="0070C0"/>
                </a:solidFill>
                <a:latin typeface="NikoshBAN" pitchFamily="2" charset="0"/>
                <a:cs typeface="NikoshBAN" pitchFamily="2" charset="0"/>
              </a:rPr>
            </a:br>
            <a:r>
              <a:rPr lang="bn-IN" sz="2800" dirty="0" smtClean="0">
                <a:solidFill>
                  <a:srgbClr val="00B050"/>
                </a:solidFill>
                <a:latin typeface="NikoshBAN" pitchFamily="2" charset="0"/>
                <a:cs typeface="NikoshBAN" pitchFamily="2" charset="0"/>
              </a:rPr>
              <a:t>সহকারী শিক্ষক </a:t>
            </a:r>
            <a:r>
              <a:rPr lang="bn-BD" sz="2800" dirty="0" smtClean="0">
                <a:solidFill>
                  <a:srgbClr val="00B050"/>
                </a:solidFill>
                <a:latin typeface="NikoshBAN" pitchFamily="2" charset="0"/>
                <a:cs typeface="NikoshBAN" pitchFamily="2" charset="0"/>
              </a:rPr>
              <a:t>(</a:t>
            </a:r>
            <a:r>
              <a:rPr lang="bn-IN" sz="2800" dirty="0" smtClean="0">
                <a:solidFill>
                  <a:srgbClr val="00B050"/>
                </a:solidFill>
                <a:latin typeface="NikoshBAN" pitchFamily="2" charset="0"/>
                <a:cs typeface="NikoshBAN" pitchFamily="2" charset="0"/>
              </a:rPr>
              <a:t>শরীরচর্চা</a:t>
            </a:r>
            <a:r>
              <a:rPr lang="bn-BD" sz="2800" dirty="0" smtClean="0">
                <a:solidFill>
                  <a:srgbClr val="00B050"/>
                </a:solidFill>
                <a:latin typeface="NikoshBAN" pitchFamily="2" charset="0"/>
                <a:cs typeface="NikoshBAN" pitchFamily="2" charset="0"/>
              </a:rPr>
              <a:t>)</a:t>
            </a:r>
            <a:br>
              <a:rPr lang="bn-BD" sz="2800" dirty="0" smtClean="0">
                <a:solidFill>
                  <a:srgbClr val="00B050"/>
                </a:solidFill>
                <a:latin typeface="NikoshBAN" pitchFamily="2" charset="0"/>
                <a:cs typeface="NikoshBAN" pitchFamily="2" charset="0"/>
              </a:rPr>
            </a:br>
            <a:r>
              <a:rPr lang="bn-BD" sz="2400" b="1" dirty="0" smtClean="0">
                <a:solidFill>
                  <a:srgbClr val="660033"/>
                </a:solidFill>
                <a:latin typeface="NikoshBAN" pitchFamily="2" charset="0"/>
                <a:cs typeface="NikoshBAN" pitchFamily="2" charset="0"/>
              </a:rPr>
              <a:t>লখাইডাংগা মাধ্যমিক বিদ্যালয়</a:t>
            </a:r>
            <a:r>
              <a:rPr lang="bn-BD" sz="4400" b="1" dirty="0" smtClean="0">
                <a:solidFill>
                  <a:srgbClr val="660033"/>
                </a:solidFill>
                <a:latin typeface="NikoshBAN" pitchFamily="2" charset="0"/>
                <a:cs typeface="NikoshBAN" pitchFamily="2" charset="0"/>
              </a:rPr>
              <a:t/>
            </a:r>
            <a:br>
              <a:rPr lang="bn-BD" sz="4400" b="1" dirty="0" smtClean="0">
                <a:solidFill>
                  <a:srgbClr val="660033"/>
                </a:solidFill>
                <a:latin typeface="NikoshBAN" pitchFamily="2" charset="0"/>
                <a:cs typeface="NikoshBAN" pitchFamily="2" charset="0"/>
              </a:rPr>
            </a:br>
            <a:r>
              <a:rPr lang="bn-BD" sz="2400" dirty="0" smtClean="0">
                <a:solidFill>
                  <a:srgbClr val="660033"/>
                </a:solidFill>
                <a:latin typeface="NikoshBAN" pitchFamily="2" charset="0"/>
                <a:cs typeface="NikoshBAN" pitchFamily="2" charset="0"/>
              </a:rPr>
              <a:t>মণিরামপুর, যশোর।</a:t>
            </a:r>
          </a:p>
          <a:p>
            <a:pPr>
              <a:defRPr/>
            </a:pPr>
            <a:endParaRPr lang="en-US" sz="1600" b="1" dirty="0" smtClean="0">
              <a:solidFill>
                <a:srgbClr val="660033"/>
              </a:solidFill>
              <a:latin typeface="NikoshBAN" pitchFamily="2" charset="0"/>
              <a:cs typeface="NikoshBAN" pitchFamily="2" charset="0"/>
            </a:endParaRPr>
          </a:p>
          <a:p>
            <a:pPr>
              <a:defRPr/>
            </a:pPr>
            <a:endParaRPr lang="bn-BD" b="1" dirty="0" smtClean="0">
              <a:solidFill>
                <a:srgbClr val="660033"/>
              </a:solidFill>
              <a:latin typeface="NikoshBAN" pitchFamily="2" charset="0"/>
              <a:cs typeface="NikoshBAN" pitchFamily="2" charset="0"/>
            </a:endParaRPr>
          </a:p>
          <a:p>
            <a:pPr>
              <a:defRPr/>
            </a:pPr>
            <a:r>
              <a:rPr lang="bn-BD" sz="2400" b="1" dirty="0" smtClean="0">
                <a:solidFill>
                  <a:srgbClr val="660033"/>
                </a:solidFill>
                <a:latin typeface="NikoshBAN" pitchFamily="2" charset="0"/>
                <a:cs typeface="NikoshBAN" pitchFamily="2" charset="0"/>
              </a:rPr>
              <a:t>৯ম শ্রেণী</a:t>
            </a:r>
          </a:p>
          <a:p>
            <a:pPr>
              <a:defRPr/>
            </a:pPr>
            <a:r>
              <a:rPr lang="bn-BD" sz="2400" dirty="0" smtClean="0">
                <a:solidFill>
                  <a:srgbClr val="660033"/>
                </a:solidFill>
                <a:latin typeface="NikoshBAN" pitchFamily="2" charset="0"/>
                <a:cs typeface="NikoshBAN" pitchFamily="2" charset="0"/>
              </a:rPr>
              <a:t>বিষয়ঃ</a:t>
            </a:r>
            <a:r>
              <a:rPr lang="bn-BD" sz="1800" dirty="0" smtClean="0">
                <a:solidFill>
                  <a:srgbClr val="660033"/>
                </a:solidFill>
                <a:latin typeface="NikoshBAN" pitchFamily="2" charset="0"/>
                <a:cs typeface="NikoshBAN" pitchFamily="2" charset="0"/>
              </a:rPr>
              <a:t> </a:t>
            </a:r>
            <a:r>
              <a:rPr lang="bn-BD" sz="2400" b="1" dirty="0" smtClean="0">
                <a:solidFill>
                  <a:srgbClr val="660033"/>
                </a:solidFill>
                <a:latin typeface="NikoshBAN" pitchFamily="2" charset="0"/>
                <a:cs typeface="NikoshBAN" pitchFamily="2" charset="0"/>
              </a:rPr>
              <a:t>ব্যবসায় </a:t>
            </a:r>
            <a:r>
              <a:rPr lang="bn-BD" sz="2400" b="1" dirty="0" smtClean="0">
                <a:solidFill>
                  <a:srgbClr val="660033"/>
                </a:solidFill>
                <a:latin typeface="NikoshBAN" pitchFamily="2" charset="0"/>
                <a:cs typeface="NikoshBAN" pitchFamily="2" charset="0"/>
              </a:rPr>
              <a:t>উদ্যোগ</a:t>
            </a:r>
            <a:endParaRPr lang="bn-BD" sz="2400" b="1" dirty="0" smtClean="0">
              <a:solidFill>
                <a:srgbClr val="660033"/>
              </a:solidFill>
              <a:latin typeface="NikoshBAN" pitchFamily="2" charset="0"/>
              <a:cs typeface="NikoshBAN" pitchFamily="2" charset="0"/>
            </a:endParaRPr>
          </a:p>
          <a:p>
            <a:pPr>
              <a:defRPr/>
            </a:pPr>
            <a:r>
              <a:rPr lang="bn-BD" sz="2000" dirty="0" smtClean="0">
                <a:solidFill>
                  <a:srgbClr val="660033"/>
                </a:solidFill>
                <a:latin typeface="NikoshBAN" pitchFamily="2" charset="0"/>
                <a:cs typeface="NikoshBAN" pitchFamily="2" charset="0"/>
              </a:rPr>
              <a:t>৬ষ্ঠ অধ্যায়ঃ </a:t>
            </a:r>
            <a:r>
              <a:rPr lang="en-US" sz="2000" b="1" dirty="0" err="1" smtClean="0">
                <a:solidFill>
                  <a:srgbClr val="660033"/>
                </a:solidFill>
                <a:latin typeface="NikoshBAN" pitchFamily="2" charset="0"/>
                <a:cs typeface="NikoshBAN" pitchFamily="2" charset="0"/>
              </a:rPr>
              <a:t>বীমা</a:t>
            </a:r>
            <a:r>
              <a:rPr lang="en-US" sz="2000" b="1" dirty="0" smtClean="0">
                <a:solidFill>
                  <a:srgbClr val="660033"/>
                </a:solidFill>
                <a:latin typeface="NikoshBAN" pitchFamily="2" charset="0"/>
                <a:cs typeface="NikoshBAN" pitchFamily="2" charset="0"/>
              </a:rPr>
              <a:t> </a:t>
            </a:r>
            <a:r>
              <a:rPr lang="en-US" sz="2000" b="1" dirty="0" err="1" smtClean="0">
                <a:solidFill>
                  <a:srgbClr val="660033"/>
                </a:solidFill>
                <a:latin typeface="NikoshBAN" pitchFamily="2" charset="0"/>
                <a:cs typeface="NikoshBAN" pitchFamily="2" charset="0"/>
              </a:rPr>
              <a:t>ব্যবসায়</a:t>
            </a:r>
            <a:endParaRPr lang="en-US" sz="2000" b="1" dirty="0" smtClean="0">
              <a:solidFill>
                <a:srgbClr val="660033"/>
              </a:solidFill>
              <a:latin typeface="NikoshBAN" pitchFamily="2" charset="0"/>
              <a:cs typeface="NikoshBAN" pitchFamily="2" charset="0"/>
            </a:endParaRPr>
          </a:p>
          <a:p>
            <a:pPr>
              <a:defRPr/>
            </a:pPr>
            <a:r>
              <a:rPr lang="bn-BD" sz="2400" dirty="0" smtClean="0">
                <a:solidFill>
                  <a:srgbClr val="660033"/>
                </a:solidFill>
                <a:latin typeface="NikoshBAN" pitchFamily="2" charset="0"/>
                <a:cs typeface="NikoshBAN" pitchFamily="2" charset="0"/>
              </a:rPr>
              <a:t>তারিখঃ </a:t>
            </a:r>
            <a:r>
              <a:rPr lang="bn-BD" sz="2400" dirty="0" smtClean="0">
                <a:solidFill>
                  <a:srgbClr val="660033"/>
                </a:solidFill>
                <a:latin typeface="NikoshBAN" pitchFamily="2" charset="0"/>
                <a:cs typeface="NikoshBAN" pitchFamily="2" charset="0"/>
              </a:rPr>
              <a:t>২২/০২/১১ ইং</a:t>
            </a:r>
          </a:p>
          <a:p>
            <a:pPr>
              <a:defRPr/>
            </a:pPr>
            <a:r>
              <a:rPr lang="bn-BD" sz="2400" dirty="0" smtClean="0">
                <a:solidFill>
                  <a:srgbClr val="660033"/>
                </a:solidFill>
                <a:latin typeface="NikoshBAN" pitchFamily="2" charset="0"/>
                <a:cs typeface="NikoshBAN" pitchFamily="2" charset="0"/>
              </a:rPr>
              <a:t>সময়ঃ ৪০ মিঃ</a:t>
            </a:r>
            <a:endParaRPr lang="bn-BD" sz="1800" dirty="0" smtClean="0">
              <a:solidFill>
                <a:srgbClr val="660033"/>
              </a:solidFill>
              <a:latin typeface="NikoshBAN" pitchFamily="2" charset="0"/>
              <a:cs typeface="NikoshBAN" pitchFamily="2" charset="0"/>
            </a:endParaRPr>
          </a:p>
          <a:p>
            <a:pPr>
              <a:defRPr/>
            </a:pPr>
            <a:endParaRPr lang="bn-BD" dirty="0" smtClean="0">
              <a:solidFill>
                <a:srgbClr val="0070C0"/>
              </a:solidFill>
              <a:latin typeface="NikoshBAN" pitchFamily="2" charset="0"/>
              <a:cs typeface="NikoshBAN" pitchFamily="2" charset="0"/>
            </a:endParaRPr>
          </a:p>
          <a:p>
            <a:pPr>
              <a:defRPr/>
            </a:pPr>
            <a:endParaRPr lang="bn-BD" b="1" dirty="0" smtClean="0">
              <a:solidFill>
                <a:srgbClr val="C00000"/>
              </a:solidFill>
              <a:latin typeface="NikoshBAN" pitchFamily="2" charset="0"/>
              <a:cs typeface="NikoshBAN" pitchFamily="2" charset="0"/>
            </a:endParaRPr>
          </a:p>
          <a:p>
            <a:pPr>
              <a:defRPr/>
            </a:pPr>
            <a:r>
              <a:rPr lang="en-US" dirty="0" smtClean="0">
                <a:solidFill>
                  <a:srgbClr val="660033"/>
                </a:solidFill>
                <a:latin typeface="NikoshBAN" pitchFamily="2" charset="0"/>
                <a:cs typeface="NikoshBAN" pitchFamily="2" charset="0"/>
              </a:rPr>
              <a:t/>
            </a:r>
            <a:br>
              <a:rPr lang="en-US" dirty="0" smtClean="0">
                <a:solidFill>
                  <a:srgbClr val="660033"/>
                </a:solidFill>
                <a:latin typeface="NikoshBAN" pitchFamily="2" charset="0"/>
                <a:cs typeface="NikoshBAN" pitchFamily="2" charset="0"/>
              </a:rPr>
            </a:br>
            <a:endParaRPr lang="en-US" sz="3200" dirty="0"/>
          </a:p>
        </p:txBody>
      </p:sp>
      <p:pic>
        <p:nvPicPr>
          <p:cNvPr id="52227" name="Content Placeholder 5" descr="Maa T.com_panjia (15).gif"/>
          <p:cNvPicPr>
            <a:picLocks noGrp="1" noChangeAspect="1"/>
          </p:cNvPicPr>
          <p:nvPr>
            <p:ph sz="half" idx="1"/>
          </p:nvPr>
        </p:nvPicPr>
        <p:blipFill>
          <a:blip r:embed="rId3"/>
          <a:stretch>
            <a:fillRect/>
          </a:stretch>
        </p:blipFill>
        <p:spPr>
          <a:xfrm>
            <a:off x="5181600" y="2286000"/>
            <a:ext cx="2895600" cy="3200400"/>
          </a:xfrm>
        </p:spPr>
      </p:pic>
      <p:sp>
        <p:nvSpPr>
          <p:cNvPr id="9" name="Rectangle 8"/>
          <p:cNvSpPr/>
          <p:nvPr/>
        </p:nvSpPr>
        <p:spPr>
          <a:xfrm>
            <a:off x="4572000" y="829270"/>
            <a:ext cx="41148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5400" b="1" u="dotted"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সবাইকে শুভেচ্ছা</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med">
    <p:dissolve/>
    <p:sndAc>
      <p:stSnd>
        <p:snd r:embed="rId2" name="chimes.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257800"/>
            <a:ext cx="4800600" cy="1143000"/>
          </a:xfrm>
        </p:spPr>
        <p:txBody>
          <a:bodyPr>
            <a:normAutofit/>
          </a:bodyPr>
          <a:lstStyle/>
          <a:p>
            <a:r>
              <a:rPr lang="bn-BD" sz="60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জীবন বীমা</a:t>
            </a:r>
            <a:endParaRPr lang="en-US" sz="6000" b="1" dirty="0">
              <a:solidFill>
                <a:srgbClr val="00B05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4" name="Content Placeholder 3" descr="accident-ads.jpg"/>
          <p:cNvPicPr>
            <a:picLocks noGrp="1" noChangeAspect="1"/>
          </p:cNvPicPr>
          <p:nvPr>
            <p:ph idx="1"/>
          </p:nvPr>
        </p:nvPicPr>
        <p:blipFill>
          <a:blip r:embed="rId3"/>
          <a:stretch>
            <a:fillRect/>
          </a:stretch>
        </p:blipFill>
        <p:spPr>
          <a:xfrm>
            <a:off x="5029200" y="990600"/>
            <a:ext cx="3810000" cy="3733800"/>
          </a:xfrm>
        </p:spPr>
      </p:pic>
      <p:pic>
        <p:nvPicPr>
          <p:cNvPr id="5" name="Content Placeholder 3" descr="accident-ads.jpg"/>
          <p:cNvPicPr>
            <a:picLocks noChangeAspect="1"/>
          </p:cNvPicPr>
          <p:nvPr/>
        </p:nvPicPr>
        <p:blipFill>
          <a:blip r:embed="rId4"/>
          <a:stretch>
            <a:fillRect/>
          </a:stretch>
        </p:blipFill>
        <p:spPr>
          <a:xfrm>
            <a:off x="914400" y="990600"/>
            <a:ext cx="3591718" cy="3733800"/>
          </a:xfrm>
          <a:prstGeom prst="rect">
            <a:avLst/>
          </a:prstGeom>
        </p:spPr>
      </p:pic>
    </p:spTree>
  </p:cSld>
  <p:clrMapOvr>
    <a:masterClrMapping/>
  </p:clrMapOvr>
  <p:transition spd="med">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Effect transition="in" filter="fade">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strVal val="#ppt_w*0.70"/>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09600"/>
            <a:ext cx="7772400" cy="1470025"/>
          </a:xfrm>
        </p:spPr>
        <p:txBody>
          <a:bodyPr>
            <a:normAutofit/>
          </a:bodyPr>
          <a:lstStyle/>
          <a:p>
            <a:r>
              <a:rPr lang="bn-BD" sz="6600" b="1" dirty="0" smtClean="0">
                <a:solidFill>
                  <a:srgbClr val="1E705C"/>
                </a:solidFill>
                <a:effectLst>
                  <a:outerShdw blurRad="38100" dist="38100" dir="2700000" algn="tl">
                    <a:srgbClr val="000000">
                      <a:alpha val="43137"/>
                    </a:srgbClr>
                  </a:outerShdw>
                </a:effectLst>
                <a:latin typeface="NikoshBAN" pitchFamily="2" charset="0"/>
                <a:cs typeface="NikoshBAN" pitchFamily="2" charset="0"/>
              </a:rPr>
              <a:t>দলীয় কাজ</a:t>
            </a:r>
            <a:endParaRPr lang="en-US" sz="6600" b="1" dirty="0">
              <a:solidFill>
                <a:srgbClr val="1E705C"/>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Subtitle 4"/>
          <p:cNvSpPr>
            <a:spLocks noGrp="1"/>
          </p:cNvSpPr>
          <p:nvPr>
            <p:ph type="subTitle" idx="1"/>
          </p:nvPr>
        </p:nvSpPr>
        <p:spPr>
          <a:xfrm>
            <a:off x="609600" y="2667000"/>
            <a:ext cx="7772400" cy="1524000"/>
          </a:xfrm>
        </p:spPr>
        <p:txBody>
          <a:bodyPr>
            <a:normAutofit/>
          </a:bodyPr>
          <a:lstStyle/>
          <a:p>
            <a:pPr algn="l">
              <a:buFont typeface="Wingdings" pitchFamily="2" charset="2"/>
              <a:buChar char="Ø"/>
            </a:pPr>
            <a:r>
              <a:rPr lang="bn-BD" sz="4000" dirty="0" smtClean="0">
                <a:solidFill>
                  <a:srgbClr val="B48900"/>
                </a:solidFill>
                <a:latin typeface="NikoshBAN" pitchFamily="2" charset="0"/>
                <a:cs typeface="NikoshBAN" pitchFamily="2" charset="0"/>
              </a:rPr>
              <a:t> নৌবীমা ও অগ্নিবীমা কাকে বলে ?</a:t>
            </a:r>
          </a:p>
          <a:p>
            <a:pPr algn="l">
              <a:buFont typeface="Wingdings" pitchFamily="2" charset="2"/>
              <a:buChar char="Ø"/>
            </a:pPr>
            <a:r>
              <a:rPr lang="bn-BD" sz="4000" dirty="0" smtClean="0">
                <a:solidFill>
                  <a:srgbClr val="B48900"/>
                </a:solidFill>
                <a:latin typeface="NikoshBAN" pitchFamily="2" charset="0"/>
                <a:cs typeface="NikoshBAN" pitchFamily="2" charset="0"/>
              </a:rPr>
              <a:t> বীমা আর কী কী প্রকারের হতে পারে লিখ।</a:t>
            </a:r>
            <a:endParaRPr lang="en-US" sz="4000" dirty="0">
              <a:solidFill>
                <a:srgbClr val="B48900"/>
              </a:solidFill>
              <a:latin typeface="NikoshBAN" pitchFamily="2" charset="0"/>
              <a:cs typeface="NikoshBAN" pitchFamily="2" charset="0"/>
            </a:endParaRPr>
          </a:p>
        </p:txBody>
      </p:sp>
    </p:spTree>
  </p:cSld>
  <p:clrMapOvr>
    <a:masterClrMapping/>
  </p:clrMapOvr>
  <p:transition spd="med">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p:cTn id="20"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04800" y="152400"/>
          <a:ext cx="86106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3733800" y="2514600"/>
            <a:ext cx="1828800" cy="1828800"/>
          </a:xfrm>
          <a:prstGeom prst="ellipse">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rgbClr val="C00000"/>
                </a:solidFill>
                <a:latin typeface="NikoshBAN" pitchFamily="2" charset="0"/>
                <a:cs typeface="NikoshBAN" pitchFamily="2" charset="0"/>
              </a:rPr>
              <a:t>বীমা</a:t>
            </a:r>
            <a:endParaRPr lang="en-US" sz="5400" b="1" dirty="0">
              <a:solidFill>
                <a:srgbClr val="C00000"/>
              </a:solidFill>
              <a:latin typeface="NikoshBAN" pitchFamily="2" charset="0"/>
              <a:cs typeface="NikoshBAN" pitchFamily="2" charset="0"/>
            </a:endParaRPr>
          </a:p>
        </p:txBody>
      </p:sp>
    </p:spTree>
  </p:cSld>
  <p:clrMapOvr>
    <a:masterClrMapping/>
  </p:clrMapOvr>
  <p:transition spd="med">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graphicEl>
                                              <a:dgm id="{4F61F0FA-CF87-45DC-B959-885036EFF950}"/>
                                            </p:graphicEl>
                                          </p:spTgt>
                                        </p:tgtEl>
                                        <p:attrNameLst>
                                          <p:attrName>style.visibility</p:attrName>
                                        </p:attrNameLst>
                                      </p:cBhvr>
                                      <p:to>
                                        <p:strVal val="visible"/>
                                      </p:to>
                                    </p:set>
                                    <p:anim calcmode="lin" valueType="num">
                                      <p:cBhvr additive="base">
                                        <p:cTn id="12" dur="2000" fill="hold"/>
                                        <p:tgtEl>
                                          <p:spTgt spid="5">
                                            <p:graphicEl>
                                              <a:dgm id="{4F61F0FA-CF87-45DC-B959-885036EFF950}"/>
                                            </p:graphicEl>
                                          </p:spTgt>
                                        </p:tgtEl>
                                        <p:attrNameLst>
                                          <p:attrName>ppt_x</p:attrName>
                                        </p:attrNameLst>
                                      </p:cBhvr>
                                      <p:tavLst>
                                        <p:tav tm="0">
                                          <p:val>
                                            <p:strVal val="#ppt_x"/>
                                          </p:val>
                                        </p:tav>
                                        <p:tav tm="100000">
                                          <p:val>
                                            <p:strVal val="#ppt_x"/>
                                          </p:val>
                                        </p:tav>
                                      </p:tavLst>
                                    </p:anim>
                                    <p:anim calcmode="lin" valueType="num">
                                      <p:cBhvr additive="base">
                                        <p:cTn id="13" dur="2000" fill="hold"/>
                                        <p:tgtEl>
                                          <p:spTgt spid="5">
                                            <p:graphicEl>
                                              <a:dgm id="{4F61F0FA-CF87-45DC-B959-885036EFF950}"/>
                                            </p:graphic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graphicEl>
                                              <a:dgm id="{D8721EC8-0047-456B-8CD4-93984DFD1132}"/>
                                            </p:graphicEl>
                                          </p:spTgt>
                                        </p:tgtEl>
                                        <p:attrNameLst>
                                          <p:attrName>style.visibility</p:attrName>
                                        </p:attrNameLst>
                                      </p:cBhvr>
                                      <p:to>
                                        <p:strVal val="visible"/>
                                      </p:to>
                                    </p:set>
                                    <p:anim calcmode="lin" valueType="num">
                                      <p:cBhvr additive="base">
                                        <p:cTn id="18" dur="2000" fill="hold"/>
                                        <p:tgtEl>
                                          <p:spTgt spid="5">
                                            <p:graphicEl>
                                              <a:dgm id="{D8721EC8-0047-456B-8CD4-93984DFD1132}"/>
                                            </p:graphicEl>
                                          </p:spTgt>
                                        </p:tgtEl>
                                        <p:attrNameLst>
                                          <p:attrName>ppt_x</p:attrName>
                                        </p:attrNameLst>
                                      </p:cBhvr>
                                      <p:tavLst>
                                        <p:tav tm="0">
                                          <p:val>
                                            <p:strVal val="#ppt_x"/>
                                          </p:val>
                                        </p:tav>
                                        <p:tav tm="100000">
                                          <p:val>
                                            <p:strVal val="#ppt_x"/>
                                          </p:val>
                                        </p:tav>
                                      </p:tavLst>
                                    </p:anim>
                                    <p:anim calcmode="lin" valueType="num">
                                      <p:cBhvr additive="base">
                                        <p:cTn id="19" dur="2000" fill="hold"/>
                                        <p:tgtEl>
                                          <p:spTgt spid="5">
                                            <p:graphicEl>
                                              <a:dgm id="{D8721EC8-0047-456B-8CD4-93984DFD1132}"/>
                                            </p:graphic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5">
                                            <p:graphicEl>
                                              <a:dgm id="{628A46A8-F91B-4337-B61C-2379FDAC4C64}"/>
                                            </p:graphicEl>
                                          </p:spTgt>
                                        </p:tgtEl>
                                        <p:attrNameLst>
                                          <p:attrName>style.visibility</p:attrName>
                                        </p:attrNameLst>
                                      </p:cBhvr>
                                      <p:to>
                                        <p:strVal val="visible"/>
                                      </p:to>
                                    </p:set>
                                    <p:anim calcmode="lin" valueType="num">
                                      <p:cBhvr additive="base">
                                        <p:cTn id="22" dur="2000" fill="hold"/>
                                        <p:tgtEl>
                                          <p:spTgt spid="5">
                                            <p:graphicEl>
                                              <a:dgm id="{628A46A8-F91B-4337-B61C-2379FDAC4C64}"/>
                                            </p:graphicEl>
                                          </p:spTgt>
                                        </p:tgtEl>
                                        <p:attrNameLst>
                                          <p:attrName>ppt_x</p:attrName>
                                        </p:attrNameLst>
                                      </p:cBhvr>
                                      <p:tavLst>
                                        <p:tav tm="0">
                                          <p:val>
                                            <p:strVal val="#ppt_x"/>
                                          </p:val>
                                        </p:tav>
                                        <p:tav tm="100000">
                                          <p:val>
                                            <p:strVal val="#ppt_x"/>
                                          </p:val>
                                        </p:tav>
                                      </p:tavLst>
                                    </p:anim>
                                    <p:anim calcmode="lin" valueType="num">
                                      <p:cBhvr additive="base">
                                        <p:cTn id="23" dur="2000" fill="hold"/>
                                        <p:tgtEl>
                                          <p:spTgt spid="5">
                                            <p:graphicEl>
                                              <a:dgm id="{628A46A8-F91B-4337-B61C-2379FDAC4C64}"/>
                                            </p:graphic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graphicEl>
                                              <a:dgm id="{76841503-F97D-4C94-B1B7-8F062A4C49DE}"/>
                                            </p:graphicEl>
                                          </p:spTgt>
                                        </p:tgtEl>
                                        <p:attrNameLst>
                                          <p:attrName>style.visibility</p:attrName>
                                        </p:attrNameLst>
                                      </p:cBhvr>
                                      <p:to>
                                        <p:strVal val="visible"/>
                                      </p:to>
                                    </p:set>
                                    <p:anim calcmode="lin" valueType="num">
                                      <p:cBhvr additive="base">
                                        <p:cTn id="28" dur="2000" fill="hold"/>
                                        <p:tgtEl>
                                          <p:spTgt spid="5">
                                            <p:graphicEl>
                                              <a:dgm id="{76841503-F97D-4C94-B1B7-8F062A4C49DE}"/>
                                            </p:graphicEl>
                                          </p:spTgt>
                                        </p:tgtEl>
                                        <p:attrNameLst>
                                          <p:attrName>ppt_x</p:attrName>
                                        </p:attrNameLst>
                                      </p:cBhvr>
                                      <p:tavLst>
                                        <p:tav tm="0">
                                          <p:val>
                                            <p:strVal val="#ppt_x"/>
                                          </p:val>
                                        </p:tav>
                                        <p:tav tm="100000">
                                          <p:val>
                                            <p:strVal val="#ppt_x"/>
                                          </p:val>
                                        </p:tav>
                                      </p:tavLst>
                                    </p:anim>
                                    <p:anim calcmode="lin" valueType="num">
                                      <p:cBhvr additive="base">
                                        <p:cTn id="29" dur="2000" fill="hold"/>
                                        <p:tgtEl>
                                          <p:spTgt spid="5">
                                            <p:graphicEl>
                                              <a:dgm id="{76841503-F97D-4C94-B1B7-8F062A4C49DE}"/>
                                            </p:graphic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graphicEl>
                                              <a:dgm id="{907D13EF-84FB-4B29-9349-40125FA41A2F}"/>
                                            </p:graphicEl>
                                          </p:spTgt>
                                        </p:tgtEl>
                                        <p:attrNameLst>
                                          <p:attrName>style.visibility</p:attrName>
                                        </p:attrNameLst>
                                      </p:cBhvr>
                                      <p:to>
                                        <p:strVal val="visible"/>
                                      </p:to>
                                    </p:set>
                                    <p:anim calcmode="lin" valueType="num">
                                      <p:cBhvr additive="base">
                                        <p:cTn id="34" dur="2000" fill="hold"/>
                                        <p:tgtEl>
                                          <p:spTgt spid="5">
                                            <p:graphicEl>
                                              <a:dgm id="{907D13EF-84FB-4B29-9349-40125FA41A2F}"/>
                                            </p:graphicEl>
                                          </p:spTgt>
                                        </p:tgtEl>
                                        <p:attrNameLst>
                                          <p:attrName>ppt_x</p:attrName>
                                        </p:attrNameLst>
                                      </p:cBhvr>
                                      <p:tavLst>
                                        <p:tav tm="0">
                                          <p:val>
                                            <p:strVal val="#ppt_x"/>
                                          </p:val>
                                        </p:tav>
                                        <p:tav tm="100000">
                                          <p:val>
                                            <p:strVal val="#ppt_x"/>
                                          </p:val>
                                        </p:tav>
                                      </p:tavLst>
                                    </p:anim>
                                    <p:anim calcmode="lin" valueType="num">
                                      <p:cBhvr additive="base">
                                        <p:cTn id="35" dur="2000" fill="hold"/>
                                        <p:tgtEl>
                                          <p:spTgt spid="5">
                                            <p:graphicEl>
                                              <a:dgm id="{907D13EF-84FB-4B29-9349-40125FA41A2F}"/>
                                            </p:graphic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
                                            <p:graphicEl>
                                              <a:dgm id="{F7F7DC47-F132-49D4-887D-108760598817}"/>
                                            </p:graphicEl>
                                          </p:spTgt>
                                        </p:tgtEl>
                                        <p:attrNameLst>
                                          <p:attrName>style.visibility</p:attrName>
                                        </p:attrNameLst>
                                      </p:cBhvr>
                                      <p:to>
                                        <p:strVal val="visible"/>
                                      </p:to>
                                    </p:set>
                                    <p:anim calcmode="lin" valueType="num">
                                      <p:cBhvr additive="base">
                                        <p:cTn id="40" dur="2000" fill="hold"/>
                                        <p:tgtEl>
                                          <p:spTgt spid="5">
                                            <p:graphicEl>
                                              <a:dgm id="{F7F7DC47-F132-49D4-887D-108760598817}"/>
                                            </p:graphicEl>
                                          </p:spTgt>
                                        </p:tgtEl>
                                        <p:attrNameLst>
                                          <p:attrName>ppt_x</p:attrName>
                                        </p:attrNameLst>
                                      </p:cBhvr>
                                      <p:tavLst>
                                        <p:tav tm="0">
                                          <p:val>
                                            <p:strVal val="#ppt_x"/>
                                          </p:val>
                                        </p:tav>
                                        <p:tav tm="100000">
                                          <p:val>
                                            <p:strVal val="#ppt_x"/>
                                          </p:val>
                                        </p:tav>
                                      </p:tavLst>
                                    </p:anim>
                                    <p:anim calcmode="lin" valueType="num">
                                      <p:cBhvr additive="base">
                                        <p:cTn id="41" dur="2000" fill="hold"/>
                                        <p:tgtEl>
                                          <p:spTgt spid="5">
                                            <p:graphicEl>
                                              <a:dgm id="{F7F7DC47-F132-49D4-887D-108760598817}"/>
                                            </p:graphic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5">
                                            <p:graphicEl>
                                              <a:dgm id="{7E0CB50F-FCD7-462B-8522-C4E0ACDAD6D2}"/>
                                            </p:graphicEl>
                                          </p:spTgt>
                                        </p:tgtEl>
                                        <p:attrNameLst>
                                          <p:attrName>style.visibility</p:attrName>
                                        </p:attrNameLst>
                                      </p:cBhvr>
                                      <p:to>
                                        <p:strVal val="visible"/>
                                      </p:to>
                                    </p:set>
                                    <p:anim calcmode="lin" valueType="num">
                                      <p:cBhvr additive="base">
                                        <p:cTn id="46" dur="2000" fill="hold"/>
                                        <p:tgtEl>
                                          <p:spTgt spid="5">
                                            <p:graphicEl>
                                              <a:dgm id="{7E0CB50F-FCD7-462B-8522-C4E0ACDAD6D2}"/>
                                            </p:graphicEl>
                                          </p:spTgt>
                                        </p:tgtEl>
                                        <p:attrNameLst>
                                          <p:attrName>ppt_x</p:attrName>
                                        </p:attrNameLst>
                                      </p:cBhvr>
                                      <p:tavLst>
                                        <p:tav tm="0">
                                          <p:val>
                                            <p:strVal val="#ppt_x"/>
                                          </p:val>
                                        </p:tav>
                                        <p:tav tm="100000">
                                          <p:val>
                                            <p:strVal val="#ppt_x"/>
                                          </p:val>
                                        </p:tav>
                                      </p:tavLst>
                                    </p:anim>
                                    <p:anim calcmode="lin" valueType="num">
                                      <p:cBhvr additive="base">
                                        <p:cTn id="47" dur="2000" fill="hold"/>
                                        <p:tgtEl>
                                          <p:spTgt spid="5">
                                            <p:graphicEl>
                                              <a:dgm id="{7E0CB50F-FCD7-462B-8522-C4E0ACDAD6D2}"/>
                                            </p:graphic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
                                            <p:graphicEl>
                                              <a:dgm id="{AADB78D1-A615-43BA-9123-3B103FCF9CCF}"/>
                                            </p:graphicEl>
                                          </p:spTgt>
                                        </p:tgtEl>
                                        <p:attrNameLst>
                                          <p:attrName>style.visibility</p:attrName>
                                        </p:attrNameLst>
                                      </p:cBhvr>
                                      <p:to>
                                        <p:strVal val="visible"/>
                                      </p:to>
                                    </p:set>
                                    <p:anim calcmode="lin" valueType="num">
                                      <p:cBhvr additive="base">
                                        <p:cTn id="52" dur="2000" fill="hold"/>
                                        <p:tgtEl>
                                          <p:spTgt spid="5">
                                            <p:graphicEl>
                                              <a:dgm id="{AADB78D1-A615-43BA-9123-3B103FCF9CCF}"/>
                                            </p:graphicEl>
                                          </p:spTgt>
                                        </p:tgtEl>
                                        <p:attrNameLst>
                                          <p:attrName>ppt_x</p:attrName>
                                        </p:attrNameLst>
                                      </p:cBhvr>
                                      <p:tavLst>
                                        <p:tav tm="0">
                                          <p:val>
                                            <p:strVal val="#ppt_x"/>
                                          </p:val>
                                        </p:tav>
                                        <p:tav tm="100000">
                                          <p:val>
                                            <p:strVal val="#ppt_x"/>
                                          </p:val>
                                        </p:tav>
                                      </p:tavLst>
                                    </p:anim>
                                    <p:anim calcmode="lin" valueType="num">
                                      <p:cBhvr additive="base">
                                        <p:cTn id="53" dur="2000" fill="hold"/>
                                        <p:tgtEl>
                                          <p:spTgt spid="5">
                                            <p:graphicEl>
                                              <a:dgm id="{AADB78D1-A615-43BA-9123-3B103FCF9CCF}"/>
                                            </p:graphic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5">
                                            <p:graphicEl>
                                              <a:dgm id="{A8D15941-8356-4006-9853-F8DB7DE1B077}"/>
                                            </p:graphicEl>
                                          </p:spTgt>
                                        </p:tgtEl>
                                        <p:attrNameLst>
                                          <p:attrName>style.visibility</p:attrName>
                                        </p:attrNameLst>
                                      </p:cBhvr>
                                      <p:to>
                                        <p:strVal val="visible"/>
                                      </p:to>
                                    </p:set>
                                    <p:anim calcmode="lin" valueType="num">
                                      <p:cBhvr additive="base">
                                        <p:cTn id="58" dur="2000" fill="hold"/>
                                        <p:tgtEl>
                                          <p:spTgt spid="5">
                                            <p:graphicEl>
                                              <a:dgm id="{A8D15941-8356-4006-9853-F8DB7DE1B077}"/>
                                            </p:graphicEl>
                                          </p:spTgt>
                                        </p:tgtEl>
                                        <p:attrNameLst>
                                          <p:attrName>ppt_x</p:attrName>
                                        </p:attrNameLst>
                                      </p:cBhvr>
                                      <p:tavLst>
                                        <p:tav tm="0">
                                          <p:val>
                                            <p:strVal val="#ppt_x"/>
                                          </p:val>
                                        </p:tav>
                                        <p:tav tm="100000">
                                          <p:val>
                                            <p:strVal val="#ppt_x"/>
                                          </p:val>
                                        </p:tav>
                                      </p:tavLst>
                                    </p:anim>
                                    <p:anim calcmode="lin" valueType="num">
                                      <p:cBhvr additive="base">
                                        <p:cTn id="59" dur="2000" fill="hold"/>
                                        <p:tgtEl>
                                          <p:spTgt spid="5">
                                            <p:graphicEl>
                                              <a:dgm id="{A8D15941-8356-4006-9853-F8DB7DE1B077}"/>
                                            </p:graphic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5">
                                            <p:graphicEl>
                                              <a:dgm id="{F29D9D47-ACBB-4007-8549-5B9A2BCAEEE6}"/>
                                            </p:graphicEl>
                                          </p:spTgt>
                                        </p:tgtEl>
                                        <p:attrNameLst>
                                          <p:attrName>style.visibility</p:attrName>
                                        </p:attrNameLst>
                                      </p:cBhvr>
                                      <p:to>
                                        <p:strVal val="visible"/>
                                      </p:to>
                                    </p:set>
                                    <p:anim calcmode="lin" valueType="num">
                                      <p:cBhvr additive="base">
                                        <p:cTn id="64" dur="2000" fill="hold"/>
                                        <p:tgtEl>
                                          <p:spTgt spid="5">
                                            <p:graphicEl>
                                              <a:dgm id="{F29D9D47-ACBB-4007-8549-5B9A2BCAEEE6}"/>
                                            </p:graphicEl>
                                          </p:spTgt>
                                        </p:tgtEl>
                                        <p:attrNameLst>
                                          <p:attrName>ppt_x</p:attrName>
                                        </p:attrNameLst>
                                      </p:cBhvr>
                                      <p:tavLst>
                                        <p:tav tm="0">
                                          <p:val>
                                            <p:strVal val="#ppt_x"/>
                                          </p:val>
                                        </p:tav>
                                        <p:tav tm="100000">
                                          <p:val>
                                            <p:strVal val="#ppt_x"/>
                                          </p:val>
                                        </p:tav>
                                      </p:tavLst>
                                    </p:anim>
                                    <p:anim calcmode="lin" valueType="num">
                                      <p:cBhvr additive="base">
                                        <p:cTn id="65" dur="2000" fill="hold"/>
                                        <p:tgtEl>
                                          <p:spTgt spid="5">
                                            <p:graphicEl>
                                              <a:dgm id="{F29D9D47-ACBB-4007-8549-5B9A2BCAEEE6}"/>
                                            </p:graphic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5">
                                            <p:graphicEl>
                                              <a:dgm id="{BFDD3A68-CB37-4392-A0C3-C37AA5334B52}"/>
                                            </p:graphicEl>
                                          </p:spTgt>
                                        </p:tgtEl>
                                        <p:attrNameLst>
                                          <p:attrName>style.visibility</p:attrName>
                                        </p:attrNameLst>
                                      </p:cBhvr>
                                      <p:to>
                                        <p:strVal val="visible"/>
                                      </p:to>
                                    </p:set>
                                    <p:anim calcmode="lin" valueType="num">
                                      <p:cBhvr additive="base">
                                        <p:cTn id="70" dur="2000" fill="hold"/>
                                        <p:tgtEl>
                                          <p:spTgt spid="5">
                                            <p:graphicEl>
                                              <a:dgm id="{BFDD3A68-CB37-4392-A0C3-C37AA5334B52}"/>
                                            </p:graphicEl>
                                          </p:spTgt>
                                        </p:tgtEl>
                                        <p:attrNameLst>
                                          <p:attrName>ppt_x</p:attrName>
                                        </p:attrNameLst>
                                      </p:cBhvr>
                                      <p:tavLst>
                                        <p:tav tm="0">
                                          <p:val>
                                            <p:strVal val="#ppt_x"/>
                                          </p:val>
                                        </p:tav>
                                        <p:tav tm="100000">
                                          <p:val>
                                            <p:strVal val="#ppt_x"/>
                                          </p:val>
                                        </p:tav>
                                      </p:tavLst>
                                    </p:anim>
                                    <p:anim calcmode="lin" valueType="num">
                                      <p:cBhvr additive="base">
                                        <p:cTn id="71" dur="2000" fill="hold"/>
                                        <p:tgtEl>
                                          <p:spTgt spid="5">
                                            <p:graphicEl>
                                              <a:dgm id="{BFDD3A68-CB37-4392-A0C3-C37AA5334B5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838200"/>
            <a:ext cx="3733800" cy="990600"/>
          </a:xfrm>
          <a:solidFill>
            <a:schemeClr val="accent4">
              <a:lumMod val="75000"/>
            </a:schemeClr>
          </a:solidFill>
        </p:spPr>
        <p:txBody>
          <a:bodyPr>
            <a:normAutofit/>
          </a:bodyPr>
          <a:lstStyle/>
          <a:p>
            <a:pPr algn="ctr"/>
            <a:r>
              <a:rPr lang="bn-BD" sz="6000" b="1" dirty="0" smtClean="0">
                <a:solidFill>
                  <a:srgbClr val="FFC000"/>
                </a:solidFill>
                <a:effectLst>
                  <a:outerShdw blurRad="38100" dist="38100" dir="2700000" algn="tl">
                    <a:srgbClr val="000000">
                      <a:alpha val="43137"/>
                    </a:srgbClr>
                  </a:outerShdw>
                </a:effectLst>
                <a:latin typeface="NikoshBAN" pitchFamily="2" charset="0"/>
                <a:cs typeface="NikoshBAN" pitchFamily="2" charset="0"/>
              </a:rPr>
              <a:t>মূল্যায়ন</a:t>
            </a:r>
            <a:endParaRPr lang="en-US" sz="6000" b="1" dirty="0">
              <a:solidFill>
                <a:srgbClr val="FFC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Content Placeholder 2"/>
          <p:cNvSpPr>
            <a:spLocks noGrp="1"/>
          </p:cNvSpPr>
          <p:nvPr>
            <p:ph idx="1"/>
          </p:nvPr>
        </p:nvSpPr>
        <p:spPr>
          <a:xfrm>
            <a:off x="457200" y="2209800"/>
            <a:ext cx="8229600" cy="2362200"/>
          </a:xfrm>
        </p:spPr>
        <p:txBody>
          <a:bodyPr>
            <a:normAutofit/>
          </a:bodyPr>
          <a:lstStyle/>
          <a:p>
            <a:r>
              <a:rPr lang="bn-BD" sz="4000" dirty="0" smtClean="0">
                <a:solidFill>
                  <a:srgbClr val="004D86"/>
                </a:solidFill>
                <a:latin typeface="NikoshBAN" pitchFamily="2" charset="0"/>
                <a:cs typeface="NikoshBAN" pitchFamily="2" charset="0"/>
              </a:rPr>
              <a:t>বীমা কত প্রকার ?</a:t>
            </a:r>
          </a:p>
          <a:p>
            <a:r>
              <a:rPr lang="bn-BD" sz="4000" dirty="0" smtClean="0">
                <a:solidFill>
                  <a:srgbClr val="004D86"/>
                </a:solidFill>
                <a:latin typeface="NikoshBAN" pitchFamily="2" charset="0"/>
                <a:cs typeface="NikoshBAN" pitchFamily="2" charset="0"/>
              </a:rPr>
              <a:t>জীবনের জন্য যে বীমা করা হয় তার নাম কী ?</a:t>
            </a:r>
          </a:p>
          <a:p>
            <a:r>
              <a:rPr lang="bn-BD" sz="4000" dirty="0" smtClean="0">
                <a:solidFill>
                  <a:srgbClr val="004D86"/>
                </a:solidFill>
                <a:latin typeface="NikoshBAN" pitchFamily="2" charset="0"/>
                <a:cs typeface="NikoshBAN" pitchFamily="2" charset="0"/>
              </a:rPr>
              <a:t>ব্যবসা ক্ষেত্রে প্রয়োজন এমন ২ টি বীমার নাম বল।</a:t>
            </a:r>
          </a:p>
          <a:p>
            <a:endParaRPr lang="en-US" sz="4000" dirty="0">
              <a:solidFill>
                <a:srgbClr val="004D86"/>
              </a:solidFill>
              <a:latin typeface="NikoshBAN" pitchFamily="2" charset="0"/>
              <a:cs typeface="NikoshBAN" pitchFamily="2" charset="0"/>
            </a:endParaRPr>
          </a:p>
        </p:txBody>
      </p:sp>
    </p:spTree>
  </p:cSld>
  <p:clrMapOvr>
    <a:masterClrMapping/>
  </p:clrMapOvr>
  <p:transition spd="med">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normAutofit/>
          </a:bodyPr>
          <a:lstStyle/>
          <a:p>
            <a:r>
              <a:rPr lang="bn-BD" sz="7200" b="1" u="sng"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বাড়ীর কাজ</a:t>
            </a:r>
            <a:endParaRPr lang="en-US" sz="7200" b="1" u="sng"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Subtitle 2"/>
          <p:cNvSpPr>
            <a:spLocks noGrp="1"/>
          </p:cNvSpPr>
          <p:nvPr>
            <p:ph type="subTitle" idx="1"/>
          </p:nvPr>
        </p:nvSpPr>
        <p:spPr>
          <a:xfrm>
            <a:off x="914400" y="3733800"/>
            <a:ext cx="7391400" cy="1676400"/>
          </a:xfrm>
        </p:spPr>
        <p:txBody>
          <a:bodyPr>
            <a:noAutofit/>
          </a:bodyPr>
          <a:lstStyle/>
          <a:p>
            <a:pPr algn="l">
              <a:buFont typeface="Wingdings" pitchFamily="2" charset="2"/>
              <a:buChar char="q"/>
            </a:pPr>
            <a:r>
              <a:rPr lang="bn-BD" sz="4800" dirty="0" smtClean="0">
                <a:solidFill>
                  <a:srgbClr val="1E705C"/>
                </a:solidFill>
                <a:latin typeface="NikoshBAN" pitchFamily="2" charset="0"/>
                <a:cs typeface="NikoshBAN" pitchFamily="2" charset="0"/>
              </a:rPr>
              <a:t> তোমার মতে ব্যবসার জন্য প্রযোজ্য 	বীমাগুলো উল্লেখ করে বর্ণনা দাও।</a:t>
            </a:r>
            <a:endParaRPr lang="en-US" sz="4800" dirty="0">
              <a:solidFill>
                <a:srgbClr val="1E705C"/>
              </a:solidFill>
              <a:latin typeface="NikoshBAN" pitchFamily="2" charset="0"/>
              <a:cs typeface="NikoshBAN" pitchFamily="2" charset="0"/>
            </a:endParaRPr>
          </a:p>
        </p:txBody>
      </p:sp>
    </p:spTree>
  </p:cSld>
  <p:clrMapOvr>
    <a:masterClrMapping/>
  </p:clrMapOvr>
  <p:transition spd="med">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95400"/>
            <a:ext cx="8305800" cy="4114800"/>
          </a:xfrm>
          <a:solidFill>
            <a:schemeClr val="accent3">
              <a:lumMod val="60000"/>
              <a:lumOff val="40000"/>
            </a:schemeClr>
          </a:solidFill>
          <a:ln w="76200">
            <a:solidFill>
              <a:srgbClr val="006600"/>
            </a:solidFill>
          </a:ln>
        </p:spPr>
        <p:txBody>
          <a:bodyPr>
            <a:noAutofit/>
          </a:bodyPr>
          <a:lstStyle/>
          <a:p>
            <a:pPr algn="ctr"/>
            <a:r>
              <a:rPr lang="bn-BD" sz="23900" b="1" dirty="0" smtClean="0">
                <a:solidFill>
                  <a:srgbClr val="AD4D17"/>
                </a:solidFill>
                <a:effectLst>
                  <a:outerShdw blurRad="38100" dist="38100" dir="2700000" algn="tl">
                    <a:srgbClr val="000000">
                      <a:alpha val="43137"/>
                    </a:srgbClr>
                  </a:outerShdw>
                </a:effectLst>
                <a:latin typeface="NikoshBAN" pitchFamily="2" charset="0"/>
                <a:cs typeface="NikoshBAN" pitchFamily="2" charset="0"/>
              </a:rPr>
              <a:t>ধন্যবাদ</a:t>
            </a:r>
            <a:endParaRPr lang="en-US" sz="23900" b="1" dirty="0">
              <a:solidFill>
                <a:srgbClr val="AD4D17"/>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ransition spd="med">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xit" presetSubtype="0" fill="hold" grpId="1" nodeType="clickEffect">
                                  <p:stCondLst>
                                    <p:cond delay="0"/>
                                  </p:stCondLst>
                                  <p:childTnLst>
                                    <p:animEffect transition="out" filter="fade">
                                      <p:cBhvr>
                                        <p:cTn id="12" dur="2000"/>
                                        <p:tgtEl>
                                          <p:spTgt spid="2"/>
                                        </p:tgtEl>
                                      </p:cBhvr>
                                    </p:animEffect>
                                    <p:anim calcmode="lin" valueType="num">
                                      <p:cBhvr>
                                        <p:cTn id="13" dur="2000"/>
                                        <p:tgtEl>
                                          <p:spTgt spid="2"/>
                                        </p:tgtEl>
                                        <p:attrNameLst>
                                          <p:attrName>style.rotation</p:attrName>
                                        </p:attrNameLst>
                                      </p:cBhvr>
                                      <p:tavLst>
                                        <p:tav tm="0">
                                          <p:val>
                                            <p:fltVal val="0"/>
                                          </p:val>
                                        </p:tav>
                                        <p:tav tm="100000">
                                          <p:val>
                                            <p:fltVal val="720"/>
                                          </p:val>
                                        </p:tav>
                                      </p:tavLst>
                                    </p:anim>
                                    <p:anim calcmode="lin" valueType="num">
                                      <p:cBhvr>
                                        <p:cTn id="14" dur="2000"/>
                                        <p:tgtEl>
                                          <p:spTgt spid="2"/>
                                        </p:tgtEl>
                                        <p:attrNameLst>
                                          <p:attrName>ppt_h</p:attrName>
                                        </p:attrNameLst>
                                      </p:cBhvr>
                                      <p:tavLst>
                                        <p:tav tm="0">
                                          <p:val>
                                            <p:strVal val="ppt_h"/>
                                          </p:val>
                                        </p:tav>
                                        <p:tav tm="100000">
                                          <p:val>
                                            <p:fltVal val="0"/>
                                          </p:val>
                                        </p:tav>
                                      </p:tavLst>
                                    </p:anim>
                                    <p:anim calcmode="lin" valueType="num">
                                      <p:cBhvr>
                                        <p:cTn id="15" dur="2000"/>
                                        <p:tgtEl>
                                          <p:spTgt spid="2"/>
                                        </p:tgtEl>
                                        <p:attrNameLst>
                                          <p:attrName>ppt_w</p:attrName>
                                        </p:attrNameLst>
                                      </p:cBhvr>
                                      <p:tavLst>
                                        <p:tav tm="0">
                                          <p:val>
                                            <p:strVal val="ppt_w"/>
                                          </p:val>
                                        </p:tav>
                                        <p:tav tm="100000">
                                          <p:val>
                                            <p:fltVal val="0"/>
                                          </p:val>
                                        </p:tav>
                                      </p:tavLst>
                                    </p:anim>
                                    <p:set>
                                      <p:cBhvr>
                                        <p:cTn id="16"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5" name="Rectangle 7"/>
          <p:cNvSpPr>
            <a:spLocks noGrp="1" noChangeArrowheads="1"/>
          </p:cNvSpPr>
          <p:nvPr>
            <p:ph type="title"/>
          </p:nvPr>
        </p:nvSpPr>
        <p:spPr>
          <a:xfrm>
            <a:off x="1905000" y="609600"/>
            <a:ext cx="4724400" cy="1143000"/>
          </a:xfrm>
          <a:solidFill>
            <a:schemeClr val="accent1">
              <a:lumMod val="90000"/>
            </a:schemeClr>
          </a:solidFill>
        </p:spPr>
        <p:txBody>
          <a:bodyPr>
            <a:normAutofit/>
          </a:bodyPr>
          <a:lstStyle/>
          <a:p>
            <a:pPr algn="ctr" fontAlgn="auto">
              <a:spcAft>
                <a:spcPts val="0"/>
              </a:spcAft>
              <a:defRPr/>
            </a:pPr>
            <a:r>
              <a:rPr lang="bn-BD" sz="66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আচরণিক উদ্দেশ্য</a:t>
            </a:r>
            <a:r>
              <a:rPr lang="en-US" sz="6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utonnyMJ" pitchFamily="2" charset="0"/>
              </a:rPr>
              <a:t> </a:t>
            </a:r>
          </a:p>
        </p:txBody>
      </p:sp>
      <p:sp>
        <p:nvSpPr>
          <p:cNvPr id="53251" name="Rectangle 8"/>
          <p:cNvSpPr>
            <a:spLocks noGrp="1" noChangeArrowheads="1"/>
          </p:cNvSpPr>
          <p:nvPr>
            <p:ph idx="1"/>
          </p:nvPr>
        </p:nvSpPr>
        <p:spPr>
          <a:xfrm>
            <a:off x="76200" y="2667000"/>
            <a:ext cx="8229600" cy="2667000"/>
          </a:xfrm>
          <a:solidFill>
            <a:schemeClr val="accent1">
              <a:lumMod val="20000"/>
              <a:lumOff val="80000"/>
            </a:schemeClr>
          </a:solidFill>
        </p:spPr>
        <p:txBody>
          <a:bodyPr>
            <a:normAutofit/>
          </a:bodyPr>
          <a:lstStyle/>
          <a:p>
            <a:pPr>
              <a:buFont typeface="Wingdings" pitchFamily="2" charset="2"/>
              <a:buChar char="v"/>
            </a:pPr>
            <a:r>
              <a:rPr lang="en-US" sz="3600" dirty="0" smtClean="0">
                <a:solidFill>
                  <a:srgbClr val="660033"/>
                </a:solidFill>
                <a:latin typeface="SutonnyMJ" pitchFamily="2" charset="0"/>
                <a:cs typeface="NikoshBAN" pitchFamily="2" charset="0"/>
              </a:rPr>
              <a:t> </a:t>
            </a:r>
            <a:r>
              <a:rPr lang="bn-BD" sz="3600" dirty="0" smtClean="0">
                <a:solidFill>
                  <a:srgbClr val="660033"/>
                </a:solidFill>
                <a:latin typeface="NikoshBAN" pitchFamily="2" charset="0"/>
                <a:cs typeface="NikoshBAN" pitchFamily="2" charset="0"/>
              </a:rPr>
              <a:t>বীমার সংগা বলতে পারবে।</a:t>
            </a:r>
            <a:endParaRPr lang="en-US" sz="3600" dirty="0" smtClean="0">
              <a:solidFill>
                <a:srgbClr val="660033"/>
              </a:solidFill>
              <a:latin typeface="NikoshBAN" pitchFamily="2" charset="0"/>
              <a:cs typeface="NikoshBAN" pitchFamily="2" charset="0"/>
            </a:endParaRPr>
          </a:p>
          <a:p>
            <a:pPr>
              <a:buFont typeface="Wingdings" pitchFamily="2" charset="2"/>
              <a:buChar char="v"/>
            </a:pPr>
            <a:r>
              <a:rPr lang="bn-BD" sz="3600" dirty="0" smtClean="0">
                <a:solidFill>
                  <a:srgbClr val="0000FF"/>
                </a:solidFill>
                <a:latin typeface="SutonnyMJ" pitchFamily="2" charset="0"/>
              </a:rPr>
              <a:t> </a:t>
            </a:r>
            <a:r>
              <a:rPr lang="bn-BD" sz="3600" dirty="0" smtClean="0">
                <a:solidFill>
                  <a:srgbClr val="0000FF"/>
                </a:solidFill>
                <a:latin typeface="NikoshBAN" pitchFamily="2" charset="0"/>
                <a:cs typeface="NikoshBAN" pitchFamily="2" charset="0"/>
              </a:rPr>
              <a:t>বীমার প্রকারভেদ নির্ণয় করতে পারবে।</a:t>
            </a:r>
          </a:p>
          <a:p>
            <a:pPr>
              <a:buFont typeface="Wingdings" pitchFamily="2" charset="2"/>
              <a:buChar char="v"/>
            </a:pPr>
            <a:r>
              <a:rPr lang="bn-BD" sz="3600" dirty="0" smtClean="0">
                <a:solidFill>
                  <a:srgbClr val="660033"/>
                </a:solidFill>
                <a:latin typeface="NikoshBAN" pitchFamily="2" charset="0"/>
                <a:cs typeface="NikoshBAN" pitchFamily="2" charset="0"/>
              </a:rPr>
              <a:t> ব্যবসার জন্য প্রযোজ্য বীমাগুলো উল্লেখ করতে পারবে।</a:t>
            </a:r>
            <a:endParaRPr lang="en-US" sz="3600" dirty="0" smtClean="0">
              <a:solidFill>
                <a:srgbClr val="660033"/>
              </a:solidFill>
              <a:latin typeface="SutonnyMJ" pitchFamily="2" charset="0"/>
            </a:endParaRPr>
          </a:p>
        </p:txBody>
      </p:sp>
    </p:spTree>
  </p:cSld>
  <p:clrMapOvr>
    <a:masterClrMapping/>
  </p:clrMapOvr>
  <p:transition spd="med">
    <p:dissolve/>
    <p:sndAc>
      <p:stSnd>
        <p:snd r:embed="rId2" name="chimes.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4114800" y="2895600"/>
          <a:ext cx="914400" cy="771525"/>
        </p:xfrm>
        <a:graphic>
          <a:graphicData uri="http://schemas.openxmlformats.org/presentationml/2006/ole">
            <p:oleObj spid="_x0000_s1026" name="Packager Shell Object" showAsIcon="1" r:id="rId4" imgW="914400" imgH="771480" progId="Package">
              <p:embed/>
            </p:oleObj>
          </a:graphicData>
        </a:graphic>
      </p:graphicFrame>
    </p:spTree>
  </p:cSld>
  <p:clrMapOvr>
    <a:masterClrMapping/>
  </p:clrMapOvr>
  <p:transition spd="med">
    <p:dissolve/>
    <p:sndAc>
      <p:stSnd>
        <p:snd r:embed="rId3" name="chimes.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2286000"/>
            <a:ext cx="7239000" cy="1828800"/>
          </a:xfrm>
        </p:spPr>
        <p:txBody>
          <a:bodyPr>
            <a:noAutofit/>
          </a:bodyPr>
          <a:lstStyle/>
          <a:p>
            <a:r>
              <a:rPr lang="bn-BD" sz="9600" dirty="0" smtClean="0">
                <a:solidFill>
                  <a:srgbClr val="00B050"/>
                </a:solidFill>
                <a:latin typeface="NikoshBAN" pitchFamily="2" charset="0"/>
                <a:cs typeface="NikoshBAN" pitchFamily="2" charset="0"/>
              </a:rPr>
              <a:t>বীমা (</a:t>
            </a:r>
            <a:r>
              <a:rPr lang="en-US" sz="6000" dirty="0" smtClean="0">
                <a:solidFill>
                  <a:srgbClr val="00B050"/>
                </a:solidFill>
                <a:latin typeface="NikoshBAN" pitchFamily="2" charset="0"/>
                <a:cs typeface="NikoshBAN" pitchFamily="2" charset="0"/>
              </a:rPr>
              <a:t>Insurance</a:t>
            </a:r>
            <a:r>
              <a:rPr lang="en-US" sz="9600" dirty="0" smtClean="0">
                <a:solidFill>
                  <a:srgbClr val="00B050"/>
                </a:solidFill>
                <a:latin typeface="NikoshBAN" pitchFamily="2" charset="0"/>
                <a:cs typeface="NikoshBAN" pitchFamily="2" charset="0"/>
              </a:rPr>
              <a:t>)</a:t>
            </a:r>
            <a:endParaRPr lang="en-US" sz="9600" dirty="0">
              <a:solidFill>
                <a:srgbClr val="00B050"/>
              </a:solidFill>
              <a:latin typeface="NikoshBAN" pitchFamily="2" charset="0"/>
              <a:cs typeface="NikoshBAN" pitchFamily="2" charset="0"/>
            </a:endParaRPr>
          </a:p>
        </p:txBody>
      </p:sp>
    </p:spTree>
  </p:cSld>
  <p:clrMapOvr>
    <a:masterClrMapping/>
  </p:clrMapOvr>
  <p:transition spd="med">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0"/>
            <a:ext cx="7772400" cy="1219200"/>
          </a:xfrm>
        </p:spPr>
        <p:txBody>
          <a:bodyPr>
            <a:noAutofit/>
          </a:bodyPr>
          <a:lstStyle/>
          <a:p>
            <a:r>
              <a:rPr lang="bn-BD" sz="6600" dirty="0" smtClean="0">
                <a:solidFill>
                  <a:srgbClr val="A42914"/>
                </a:solidFill>
                <a:latin typeface="NikoshBAN" pitchFamily="2" charset="0"/>
                <a:cs typeface="NikoshBAN" pitchFamily="2" charset="0"/>
              </a:rPr>
              <a:t>বীমার সংগা</a:t>
            </a:r>
            <a:endParaRPr lang="en-US" sz="6600" dirty="0">
              <a:solidFill>
                <a:srgbClr val="A42914"/>
              </a:solidFill>
              <a:latin typeface="NikoshBAN" pitchFamily="2" charset="0"/>
              <a:cs typeface="NikoshBAN" pitchFamily="2" charset="0"/>
            </a:endParaRPr>
          </a:p>
        </p:txBody>
      </p:sp>
      <p:sp>
        <p:nvSpPr>
          <p:cNvPr id="5" name="Subtitle 4"/>
          <p:cNvSpPr>
            <a:spLocks noGrp="1"/>
          </p:cNvSpPr>
          <p:nvPr>
            <p:ph type="subTitle" idx="1"/>
          </p:nvPr>
        </p:nvSpPr>
        <p:spPr>
          <a:xfrm>
            <a:off x="457200" y="2057400"/>
            <a:ext cx="8458200" cy="3733800"/>
          </a:xfrm>
        </p:spPr>
        <p:txBody>
          <a:bodyPr>
            <a:noAutofit/>
          </a:bodyPr>
          <a:lstStyle/>
          <a:p>
            <a:pPr algn="just"/>
            <a:r>
              <a:rPr lang="bn-BD" sz="4400" dirty="0" smtClean="0">
                <a:solidFill>
                  <a:srgbClr val="FFFF00"/>
                </a:solidFill>
                <a:latin typeface="NikoshBAN" pitchFamily="2" charset="0"/>
                <a:cs typeface="NikoshBAN" pitchFamily="2" charset="0"/>
              </a:rPr>
              <a:t>যে চুক্তির মাধ্যমে কোন প্রতিষ্ঠান বা কোম্পানী কর্তৃক নির্দিষ্ট প্রিমিয়ামের বিনিময়ে কোন নির্দিষ্ট ব্যক্তি বা বিষয় সম্পত্তি সম্পর্কিত কোন ঘটনাজনিত ক্ষতির বা ঘটনার জন্য নির্দিষ্ট পরিমান অর্থ প্রদান করা হয় তাকে বীমা বলে।</a:t>
            </a:r>
            <a:endParaRPr lang="en-US" sz="4400" dirty="0">
              <a:solidFill>
                <a:srgbClr val="FFFF00"/>
              </a:solidFill>
              <a:latin typeface="NikoshBAN" pitchFamily="2" charset="0"/>
              <a:cs typeface="NikoshBAN" pitchFamily="2" charset="0"/>
            </a:endParaRPr>
          </a:p>
        </p:txBody>
      </p:sp>
    </p:spTree>
  </p:cSld>
  <p:clrMapOvr>
    <a:masterClrMapping/>
  </p:clrMapOvr>
  <p:transition spd="med">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Autofit/>
          </a:bodyPr>
          <a:lstStyle/>
          <a:p>
            <a:r>
              <a:rPr lang="bn-BD" sz="8800" b="1" dirty="0" smtClean="0">
                <a:solidFill>
                  <a:srgbClr val="C00000"/>
                </a:solidFill>
                <a:latin typeface="NikoshBAN" pitchFamily="2" charset="0"/>
                <a:cs typeface="NikoshBAN" pitchFamily="2" charset="0"/>
              </a:rPr>
              <a:t>একক কাজ</a:t>
            </a:r>
            <a:endParaRPr lang="en-US" sz="8800" b="1" dirty="0">
              <a:solidFill>
                <a:srgbClr val="C00000"/>
              </a:solidFill>
              <a:latin typeface="NikoshBAN" pitchFamily="2" charset="0"/>
              <a:cs typeface="NikoshBAN" pitchFamily="2" charset="0"/>
            </a:endParaRPr>
          </a:p>
        </p:txBody>
      </p:sp>
      <p:sp>
        <p:nvSpPr>
          <p:cNvPr id="3" name="Subtitle 2"/>
          <p:cNvSpPr>
            <a:spLocks noGrp="1"/>
          </p:cNvSpPr>
          <p:nvPr>
            <p:ph type="subTitle" idx="1"/>
          </p:nvPr>
        </p:nvSpPr>
        <p:spPr>
          <a:xfrm>
            <a:off x="1371600" y="2667000"/>
            <a:ext cx="6400800" cy="1295400"/>
          </a:xfrm>
        </p:spPr>
        <p:txBody>
          <a:bodyPr>
            <a:normAutofit/>
          </a:bodyPr>
          <a:lstStyle/>
          <a:p>
            <a:r>
              <a:rPr lang="bn-BD" sz="6600" dirty="0" smtClean="0">
                <a:solidFill>
                  <a:srgbClr val="FFFF00"/>
                </a:solidFill>
                <a:latin typeface="NikoshBAN" pitchFamily="2" charset="0"/>
                <a:cs typeface="NikoshBAN" pitchFamily="2" charset="0"/>
              </a:rPr>
              <a:t>বীমা কাকে বলে ?</a:t>
            </a:r>
            <a:endParaRPr lang="en-US" sz="6600" dirty="0">
              <a:solidFill>
                <a:srgbClr val="FFFF00"/>
              </a:solidFill>
              <a:latin typeface="NikoshBAN" pitchFamily="2" charset="0"/>
              <a:cs typeface="NikoshBAN" pitchFamily="2" charset="0"/>
            </a:endParaRPr>
          </a:p>
        </p:txBody>
      </p:sp>
    </p:spTree>
  </p:cSld>
  <p:clrMapOvr>
    <a:masterClrMapping/>
  </p:clrMapOvr>
  <p:transition spd="med">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638800"/>
            <a:ext cx="5715000" cy="1143000"/>
          </a:xfrm>
        </p:spPr>
        <p:txBody>
          <a:bodyPr>
            <a:noAutofit/>
          </a:bodyPr>
          <a:lstStyle/>
          <a:p>
            <a:r>
              <a:rPr lang="bn-BD" sz="6000" b="1" dirty="0" smtClean="0">
                <a:solidFill>
                  <a:schemeClr val="accent2"/>
                </a:solidFill>
                <a:effectLst>
                  <a:outerShdw blurRad="38100" dist="38100" dir="2700000" algn="tl">
                    <a:srgbClr val="000000">
                      <a:alpha val="43137"/>
                    </a:srgbClr>
                  </a:outerShdw>
                </a:effectLst>
                <a:latin typeface="NikoshBAN" pitchFamily="2" charset="0"/>
                <a:cs typeface="NikoshBAN" pitchFamily="2" charset="0"/>
              </a:rPr>
              <a:t>নৌবীমা</a:t>
            </a:r>
            <a:endParaRPr lang="en-US" sz="6000" b="1" dirty="0">
              <a:solidFill>
                <a:schemeClr val="accent2"/>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4" name="Content Placeholder 3" descr="aa-Titanic-sinking.jpg"/>
          <p:cNvPicPr>
            <a:picLocks noGrp="1" noChangeAspect="1"/>
          </p:cNvPicPr>
          <p:nvPr>
            <p:ph sz="quarter" idx="1"/>
          </p:nvPr>
        </p:nvPicPr>
        <p:blipFill>
          <a:blip r:embed="rId3"/>
          <a:stretch>
            <a:fillRect/>
          </a:stretch>
        </p:blipFill>
        <p:spPr>
          <a:xfrm>
            <a:off x="152400" y="381001"/>
            <a:ext cx="8534400" cy="5181600"/>
          </a:xfrm>
        </p:spPr>
      </p:pic>
    </p:spTree>
  </p:cSld>
  <p:clrMapOvr>
    <a:masterClrMapping/>
  </p:clrMapOvr>
  <p:transition spd="med">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910 rochut fire.jpg"/>
          <p:cNvPicPr>
            <a:picLocks noGrp="1" noChangeAspect="1"/>
          </p:cNvPicPr>
          <p:nvPr>
            <p:ph idx="1"/>
          </p:nvPr>
        </p:nvPicPr>
        <p:blipFill>
          <a:blip r:embed="rId3"/>
          <a:stretch>
            <a:fillRect/>
          </a:stretch>
        </p:blipFill>
        <p:spPr>
          <a:xfrm>
            <a:off x="457200" y="304800"/>
            <a:ext cx="8305800" cy="4800600"/>
          </a:xfrm>
        </p:spPr>
      </p:pic>
      <p:sp>
        <p:nvSpPr>
          <p:cNvPr id="2" name="Title 1"/>
          <p:cNvSpPr>
            <a:spLocks noGrp="1"/>
          </p:cNvSpPr>
          <p:nvPr>
            <p:ph type="title"/>
          </p:nvPr>
        </p:nvSpPr>
        <p:spPr>
          <a:xfrm>
            <a:off x="457200" y="5410200"/>
            <a:ext cx="8229600" cy="1143000"/>
          </a:xfrm>
        </p:spPr>
        <p:txBody>
          <a:bodyPr>
            <a:normAutofit/>
          </a:bodyPr>
          <a:lstStyle/>
          <a:p>
            <a:pPr algn="ctr"/>
            <a:r>
              <a:rPr lang="bn-BD" sz="6000" b="1" dirty="0" smtClean="0">
                <a:solidFill>
                  <a:schemeClr val="tx2"/>
                </a:solidFill>
                <a:effectLst>
                  <a:outerShdw blurRad="38100" dist="38100" dir="2700000" algn="tl">
                    <a:srgbClr val="000000">
                      <a:alpha val="43137"/>
                    </a:srgbClr>
                  </a:outerShdw>
                </a:effectLst>
                <a:latin typeface="NikoshBAN" pitchFamily="2" charset="0"/>
                <a:cs typeface="NikoshBAN" pitchFamily="2" charset="0"/>
              </a:rPr>
              <a:t>অগ্নি বীমা</a:t>
            </a:r>
            <a:endParaRPr lang="en-US" sz="6000" b="1" dirty="0">
              <a:solidFill>
                <a:schemeClr val="tx2"/>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ransition spd="med">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ormAutofit/>
          </a:bodyPr>
          <a:lstStyle/>
          <a:p>
            <a:pPr algn="ctr"/>
            <a:r>
              <a:rPr lang="bn-BD" sz="6000" b="1" dirty="0" smtClean="0">
                <a:effectLst>
                  <a:outerShdw blurRad="38100" dist="38100" dir="2700000" algn="tl">
                    <a:srgbClr val="000000">
                      <a:alpha val="43137"/>
                    </a:srgbClr>
                  </a:outerShdw>
                </a:effectLst>
                <a:latin typeface="NikoshBAN" pitchFamily="2" charset="0"/>
                <a:cs typeface="NikoshBAN" pitchFamily="2" charset="0"/>
              </a:rPr>
              <a:t>দূর্ঘটনা বীমা</a:t>
            </a:r>
            <a:endParaRPr lang="en-US" sz="60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4" name="Content Placeholder 3" descr="Dubai%20Road%20Accident.jpg"/>
          <p:cNvPicPr>
            <a:picLocks noGrp="1" noChangeAspect="1"/>
          </p:cNvPicPr>
          <p:nvPr>
            <p:ph idx="1"/>
          </p:nvPr>
        </p:nvPicPr>
        <p:blipFill>
          <a:blip r:embed="rId3"/>
          <a:stretch>
            <a:fillRect/>
          </a:stretch>
        </p:blipFill>
        <p:spPr>
          <a:xfrm>
            <a:off x="457200" y="457200"/>
            <a:ext cx="8229599" cy="4572000"/>
          </a:xfrm>
        </p:spPr>
      </p:pic>
    </p:spTree>
  </p:cSld>
  <p:clrMapOvr>
    <a:masterClrMapping/>
  </p:clrMapOvr>
  <p:transition spd="med">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Apex">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8.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9.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153</Words>
  <Application>Microsoft Office PowerPoint</Application>
  <PresentationFormat>On-screen Show (4:3)</PresentationFormat>
  <Paragraphs>47</Paragraphs>
  <Slides>15</Slides>
  <Notes>0</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15</vt:i4>
      </vt:variant>
    </vt:vector>
  </HeadingPairs>
  <TitlesOfParts>
    <vt:vector size="26" baseType="lpstr">
      <vt:lpstr>Office Theme</vt:lpstr>
      <vt:lpstr>Flow</vt:lpstr>
      <vt:lpstr>Opulent</vt:lpstr>
      <vt:lpstr>Concourse</vt:lpstr>
      <vt:lpstr>Apex</vt:lpstr>
      <vt:lpstr>Verve</vt:lpstr>
      <vt:lpstr>Oriel</vt:lpstr>
      <vt:lpstr>Paper</vt:lpstr>
      <vt:lpstr>Aspect</vt:lpstr>
      <vt:lpstr>Trek</vt:lpstr>
      <vt:lpstr>Package</vt:lpstr>
      <vt:lpstr>পরিচিতি</vt:lpstr>
      <vt:lpstr>আচরণিক উদ্দেশ্য </vt:lpstr>
      <vt:lpstr>Slide 3</vt:lpstr>
      <vt:lpstr>বীমা (Insurance)</vt:lpstr>
      <vt:lpstr>বীমার সংগা</vt:lpstr>
      <vt:lpstr>একক কাজ</vt:lpstr>
      <vt:lpstr>নৌবীমা</vt:lpstr>
      <vt:lpstr>অগ্নি বীমা</vt:lpstr>
      <vt:lpstr>দূর্ঘটনা বীমা</vt:lpstr>
      <vt:lpstr>জীবন বীমা</vt:lpstr>
      <vt:lpstr>দলীয় কাজ</vt:lpstr>
      <vt:lpstr>Slide 12</vt:lpstr>
      <vt:lpstr>মূল্যায়ন</vt:lpstr>
      <vt:lpstr>বাড়ীর কাজ</vt:lpstr>
      <vt:lpstr>ধন্যবাদ</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পরিচিতি</dc:title>
  <dc:creator/>
  <cp:lastModifiedBy>UTPAL</cp:lastModifiedBy>
  <cp:revision>68</cp:revision>
  <dcterms:created xsi:type="dcterms:W3CDTF">2006-08-16T00:00:00Z</dcterms:created>
  <dcterms:modified xsi:type="dcterms:W3CDTF">2013-05-30T16:53:50Z</dcterms:modified>
</cp:coreProperties>
</file>